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3"/>
  </p:notesMasterIdLst>
  <p:handoutMasterIdLst>
    <p:handoutMasterId r:id="rId4"/>
  </p:handoutMasterIdLst>
  <p:sldIdLst>
    <p:sldId id="294" r:id="rId5"/>
    <p:sldId id="269" r:id="rId6"/>
    <p:sldId id="281" r:id="rId7"/>
    <p:sldId id="282" r:id="rId8"/>
  </p:sldIdLst>
  <p:sldSz cx="6858000" cy="9906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22ACECD-0C16-4BCA-B907-14CF72C42547}">
          <p14:sldIdLst>
            <p14:sldId id="294"/>
            <p14:sldId id="269"/>
            <p14:sldId id="281"/>
            <p14:sldId id="282"/>
          </p14:sldIdLst>
        </p14:section>
        <p14:section name="名前なしのセクション" id="{30B92BD8-4849-4C00-B7A5-756000B8495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restored">
    <p:restoredLeft sz="15136"/>
    <p:restoredTop sz="98017"/>
  </p:normalViewPr>
  <p:slideViewPr>
    <p:cSldViewPr>
      <p:cViewPr varScale="0">
        <p:scale>
          <a:sx n="120" d="100"/>
          <a:sy n="120" d="100"/>
        </p:scale>
        <p:origin x="-2772" y="3132"/>
      </p:cViewPr>
      <p:guideLst>
        <p:guide orient="horz" pos="3120"/>
        <p:guide pos="2160"/>
      </p:guideLst>
    </p:cSldViewPr>
  </p:slideViewPr>
  <p:notesTextViewPr>
    <p:cViewPr>
      <p:scale>
        <a:sx n="100" d="100"/>
        <a:sy n="100" d="100"/>
      </p:scale>
      <p:origin x="0" y="0"/>
    </p:cViewPr>
  </p:notesTextViewPr>
  <p:notesViewPr>
    <p:cSldViewPr>
      <p:cViewPr>
        <p:scale>
          <a:sx n="1" d="100"/>
          <a:sy n="1" d="100"/>
        </p:scale>
        <p:origin x="0" y="0"/>
      </p:cViewPr>
    </p:cSldViewPr>
  </p:notesViewPr>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tags" Target="tags/tag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2015/2/5</a:t>
            </a:fld>
            <a:endParaRPr kumimoji="1" lang="ja-JP" altLang="en-US"/>
          </a:p>
        </p:txBody>
      </p:sp>
      <p:sp>
        <p:nvSpPr>
          <p:cNvPr id="1109"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2242038" y="685800"/>
            <a:ext cx="2373923"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5" name="四角形 109"/>
          <p:cNvSpPr>
            <a:spLocks noGrp="1" noRot="1" noChangeAspect="1"/>
          </p:cNvSpPr>
          <p:nvPr>
            <p:ph type="sldImg" idx="2"/>
          </p:nvPr>
        </p:nvSpPr>
        <p:spPr>
          <a:prstGeom prst="rect">
            <a:avLst/>
          </a:prstGeom>
        </p:spPr>
        <p:txBody>
          <a:bodyPr/>
          <a:p>
            <a:endParaRPr kumimoji="1" lang="ja-JP" altLang="en-US"/>
          </a:p>
        </p:txBody>
      </p:sp>
      <p:sp>
        <p:nvSpPr>
          <p:cNvPr id="1176" name="四角形 110"/>
          <p:cNvSpPr>
            <a:spLocks noGrp="1"/>
          </p:cNvSpPr>
          <p:nvPr>
            <p:ph type="body" sz="quarter" idx="3"/>
          </p:nvPr>
        </p:nvSpPr>
        <p:spPr>
          <a:prstGeom prst="rect">
            <a:avLst/>
          </a:prstGeom>
        </p:spPr>
        <p:txBody>
          <a:bodyPr/>
          <a:p>
            <a:endParaRPr kumimoji="1" lang="ja-JP" altLang="en-US"/>
          </a:p>
        </p:txBody>
      </p:sp>
      <p:sp>
        <p:nvSpPr>
          <p:cNvPr id="1177" name="四角形 11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9" name="四角形 240"/>
          <p:cNvSpPr>
            <a:spLocks noGrp="1" noRot="1" noChangeAspect="1"/>
          </p:cNvSpPr>
          <p:nvPr>
            <p:ph type="sldImg" idx="2"/>
          </p:nvPr>
        </p:nvSpPr>
        <p:spPr>
          <a:prstGeom prst="rect">
            <a:avLst/>
          </a:prstGeom>
        </p:spPr>
        <p:txBody>
          <a:bodyPr/>
          <a:p>
            <a:endParaRPr kumimoji="1" lang="ja-JP" altLang="en-US"/>
          </a:p>
        </p:txBody>
      </p:sp>
      <p:sp>
        <p:nvSpPr>
          <p:cNvPr id="1190" name="四角形 241"/>
          <p:cNvSpPr>
            <a:spLocks noGrp="1"/>
          </p:cNvSpPr>
          <p:nvPr>
            <p:ph type="body" sz="quarter" idx="3"/>
          </p:nvPr>
        </p:nvSpPr>
        <p:spPr>
          <a:prstGeom prst="rect">
            <a:avLst/>
          </a:prstGeom>
        </p:spPr>
        <p:txBody>
          <a:bodyPr/>
          <a:p>
            <a:endParaRPr kumimoji="1" lang="ja-JP" altLang="en-US"/>
          </a:p>
        </p:txBody>
      </p:sp>
      <p:sp>
        <p:nvSpPr>
          <p:cNvPr id="1191" name="四角形 24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1032"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1033" name="Date Placeholder 3"/>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278786232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90" name="Date Placeholder 3"/>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26761748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1095"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96" name="Date Placeholder 3"/>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336985970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39" name="Date Placeholder 3"/>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41061475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1044"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39032848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a:p>
        </p:txBody>
      </p:sp>
      <p:sp>
        <p:nvSpPr>
          <p:cNvPr id="1050"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51"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52" name="Date Placeholder 4"/>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257108896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1057"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58"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59"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60"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61" name="Date Placeholder 6"/>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244005980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a:p>
        </p:txBody>
      </p:sp>
      <p:sp>
        <p:nvSpPr>
          <p:cNvPr id="1066" name="Date Placeholder 2"/>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109806215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21737411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1075"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76"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241342590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1082"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1083"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8656BDA8-ECBF-4531-ADD6-BDFB3D48F2DD}" type="datetimeFigureOut">
              <a:rPr kumimoji="1" lang="ja-JP" altLang="en-US" smtClean="0"/>
              <a:t>2024/2/12</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1247924208"/>
      </p:ext>
    </p:extLst>
  </p:cSld>
  <p:clrMapOvr>
    <a:masterClrMapping/>
  </p:clrMapOvr>
  <p:transition/>
  <p:timing/>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1026"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27"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56BDA8-ECBF-4531-ADD6-BDFB3D48F2DD}" type="datetimeFigureOut">
              <a:rPr kumimoji="1" lang="ja-JP" altLang="en-US" smtClean="0"/>
              <a:t>2024/2/12</a:t>
            </a:fld>
            <a:endParaRPr kumimoji="1" lang="ja-JP" altLang="en-US"/>
          </a:p>
        </p:txBody>
      </p:sp>
      <p:sp>
        <p:nvSpPr>
          <p:cNvPr id="1028"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ja-JP" altLang="en-US"/>
          </a:p>
        </p:txBody>
      </p:sp>
      <p:sp>
        <p:nvSpPr>
          <p:cNvPr id="1029"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371D82-2EB3-4BB9-89D3-48A83123266F}" type="slidenum">
              <a:rPr kumimoji="1" lang="ja-JP" altLang="en-US" smtClean="0"/>
              <a:t>‹#›</a:t>
            </a:fld>
            <a:endParaRPr kumimoji="1" lang="ja-JP" altLang="en-US"/>
          </a:p>
        </p:txBody>
      </p:sp>
    </p:spTree>
    <p:extLst>
      <p:ext uri="{BB962C8B-B14F-4D97-AF65-F5344CB8AC3E}">
        <p14:creationId xmlns:p14="http://schemas.microsoft.com/office/powerpoint/2010/main" val="350635978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jpe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slideLayout" Target="../slideLayouts/slideLayout7.xml" /><Relationship Id="rId8" Type="http://schemas.openxmlformats.org/officeDocument/2006/relationships/notesSlide" Target="../notesSlides/notesSlide1.xml" /></Relationships>
</file>

<file path=ppt/slides/_rels/slide2.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image" Target="../media/image9.png" /><Relationship Id="rId4" Type="http://schemas.openxmlformats.org/officeDocument/2006/relationships/image" Target="../media/image10.png" /><Relationship Id="rId5" Type="http://schemas.openxmlformats.org/officeDocument/2006/relationships/slideLayout" Target="../slideLayouts/slideLayout1.xml" /><Relationship Id="rId6" Type="http://schemas.openxmlformats.org/officeDocument/2006/relationships/notesSlide" Target="../notesSlides/notesSlide2.xml" /></Relationships>
</file>

<file path=ppt/slides/_rels/slide3.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slideLayout" Target="../slideLayouts/slideLayout7.xml" /></Relationships>
</file>

<file path=ppt/slides/_rels/slide4.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image" Target="../media/image14.png" /><Relationship Id="rId3" Type="http://schemas.openxmlformats.org/officeDocument/2006/relationships/image" Target="../media/image15.png" /><Relationship Id="rId4" Type="http://schemas.openxmlformats.org/officeDocument/2006/relationships/image" Target="../media/image16.jpe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12" name="オブジェクト 369"/>
          <p:cNvGrpSpPr/>
          <p:nvPr/>
        </p:nvGrpSpPr>
        <p:grpSpPr>
          <a:xfrm>
            <a:off x="-267150" y="6329206"/>
            <a:ext cx="7344964" cy="3710376"/>
            <a:chOff x="16" y="1026"/>
            <a:chExt cx="1264" cy="667"/>
          </a:xfrm>
        </p:grpSpPr>
        <p:pic>
          <p:nvPicPr>
            <p:cNvPr id="1113" name="オブジェクト 0"/>
            <p:cNvPicPr>
              <a:picLocks noChangeAspect="1"/>
            </p:cNvPicPr>
            <p:nvPr/>
          </p:nvPicPr>
          <p:blipFill>
            <a:blip r:embed="rId1"/>
            <a:stretch>
              <a:fillRect/>
            </a:stretch>
          </p:blipFill>
          <p:spPr>
            <a:xfrm>
              <a:off x="16" y="1026"/>
              <a:ext cx="1264" cy="667"/>
            </a:xfrm>
            <a:prstGeom prst="rect">
              <a:avLst/>
            </a:prstGeom>
          </p:spPr>
        </p:pic>
        <p:sp>
          <p:nvSpPr>
            <p:cNvPr id="1114" name="オブジェクト 0"/>
            <p:cNvSpPr txBox="1"/>
            <p:nvPr/>
          </p:nvSpPr>
          <p:spPr>
            <a:xfrm>
              <a:off x="155" y="1337"/>
              <a:ext cx="993" cy="96"/>
            </a:xfrm>
            <a:prstGeom prst="rect">
              <a:avLst/>
            </a:prstGeom>
            <a:noFill/>
            <a:ln w="6350" cmpd="sng">
              <a:noFill/>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r>
                <a:rPr sz="1400">
                  <a:solidFill>
                    <a:srgbClr val="FFFFFF"/>
                  </a:solidFill>
                  <a:latin typeface="UD デジタル 教科書体 NK-B"/>
                  <a:ea typeface="UD デジタル 教科書体 NK-B"/>
                </a:rPr>
                <a:t>教室に入りづらい児童・生徒等の居場所として、各学校内に設置しています。</a:t>
              </a:r>
              <a:endParaRPr sz="1400">
                <a:latin typeface="UD デジタル 教科書体 NK-B"/>
                <a:ea typeface="UD デジタル 教科書体 NK-B"/>
              </a:endParaRPr>
            </a:p>
            <a:p>
              <a:r>
                <a:rPr lang="ja-JP" altLang="en-US" sz="1400">
                  <a:solidFill>
                    <a:srgbClr val="FFFFFF"/>
                  </a:solidFill>
                  <a:latin typeface="UD デジタル 教科書体 NK-B"/>
                  <a:ea typeface="UD デジタル 教科書体 NK-B"/>
                </a:rPr>
                <a:t>教職員、校内別室指導支援員、家庭と子供の支援員等が見守りを行います。</a:t>
              </a:r>
              <a:endParaRPr sz="1400">
                <a:solidFill>
                  <a:srgbClr val="FFFFFF"/>
                </a:solidFill>
                <a:latin typeface="UD デジタル 教科書体 NK-B"/>
                <a:ea typeface="UD デジタル 教科書体 NK-B"/>
              </a:endParaRPr>
            </a:p>
          </p:txBody>
        </p:sp>
        <p:sp>
          <p:nvSpPr>
            <p:cNvPr id="1115" name="オブジェクト 0"/>
            <p:cNvSpPr txBox="1"/>
            <p:nvPr/>
          </p:nvSpPr>
          <p:spPr>
            <a:xfrm>
              <a:off x="172" y="1434"/>
              <a:ext cx="952" cy="52"/>
            </a:xfrm>
            <a:prstGeom prst="rect">
              <a:avLst/>
            </a:prstGeom>
            <a:noFill/>
            <a:ln w="6350" cmpd="sng">
              <a:noFill/>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r>
                <a:rPr sz="1050" b="1">
                  <a:solidFill>
                    <a:srgbClr val="FFFFFF"/>
                  </a:solidFill>
                  <a:latin typeface="HG丸ｺﾞｼｯｸM-PRO"/>
                  <a:ea typeface="HG丸ｺﾞｼｯｸM-PRO"/>
                </a:rPr>
                <a:t>※　</a:t>
              </a:r>
              <a:r>
                <a:rPr sz="1200">
                  <a:solidFill>
                    <a:srgbClr val="FFFFFF"/>
                  </a:solidFill>
                  <a:latin typeface="HGS創英角ﾎﾟｯﾌﾟ体"/>
                  <a:ea typeface="HGS創英角ﾎﾟｯﾌﾟ体"/>
                </a:rPr>
                <a:t>詳しくは、在籍校に直接お問い合わせください。</a:t>
              </a:r>
            </a:p>
            <a:p>
              <a:pPr marL="180" indent="-180"/>
            </a:p>
          </p:txBody>
        </p:sp>
        <p:pic>
          <p:nvPicPr>
            <p:cNvPr id="1116" name="オブジェクト 0"/>
            <p:cNvPicPr>
              <a:picLocks noChangeAspect="1"/>
            </p:cNvPicPr>
            <p:nvPr/>
          </p:nvPicPr>
          <p:blipFill>
            <a:blip r:embed="rId2"/>
            <a:stretch>
              <a:fillRect/>
            </a:stretch>
          </p:blipFill>
          <p:spPr>
            <a:xfrm rot="1200000">
              <a:off x="821" y="1116"/>
              <a:ext cx="377" cy="92"/>
            </a:xfrm>
            <a:prstGeom prst="rect">
              <a:avLst/>
            </a:prstGeom>
          </p:spPr>
        </p:pic>
        <p:sp>
          <p:nvSpPr>
            <p:cNvPr id="1117" name="オブジェクト 0"/>
            <p:cNvSpPr/>
            <p:nvPr/>
          </p:nvSpPr>
          <p:spPr>
            <a:xfrm rot="20580000">
              <a:off x="252" y="1130"/>
              <a:ext cx="299" cy="201"/>
            </a:xfrm>
            <a:prstGeom prst="irregularSeal1">
              <a:avLst/>
            </a:prstGeom>
            <a:solidFill>
              <a:schemeClr val="bg1"/>
            </a:solidFill>
            <a:ln w="12700" cap="flat" cmpd="sng" algn="ctr">
              <a:solidFill>
                <a:schemeClr val="accent6"/>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1118" name="オブジェクト 0"/>
            <p:cNvSpPr txBox="1"/>
            <p:nvPr/>
          </p:nvSpPr>
          <p:spPr>
            <a:xfrm rot="20820000">
              <a:off x="314" y="1168"/>
              <a:ext cx="225" cy="137"/>
            </a:xfrm>
            <a:prstGeom prst="rect">
              <a:avLst/>
            </a:prstGeom>
            <a:noFill/>
            <a:ln w="6350" cmpd="sng">
              <a:noFill/>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r>
                <a:rPr sz="3600">
                  <a:solidFill>
                    <a:srgbClr val="70AD47"/>
                  </a:solidFill>
                  <a:latin typeface="UD デジタル 教科書体 NP-B"/>
                  <a:ea typeface="UD デジタル 教科書体 NP-B"/>
                </a:rPr>
                <a:t>校内</a:t>
              </a:r>
              <a:endParaRPr>
                <a:latin typeface="UD デジタル 教科書体 NP-B"/>
                <a:ea typeface="UD デジタル 教科書体 NP-B"/>
              </a:endParaRPr>
            </a:p>
          </p:txBody>
        </p:sp>
        <p:pic>
          <p:nvPicPr>
            <p:cNvPr id="1119" name="オブジェクト 0"/>
            <p:cNvPicPr>
              <a:picLocks noChangeAspect="1"/>
            </p:cNvPicPr>
            <p:nvPr/>
          </p:nvPicPr>
          <p:blipFill>
            <a:blip r:embed="rId2"/>
            <a:stretch>
              <a:fillRect/>
            </a:stretch>
          </p:blipFill>
          <p:spPr>
            <a:xfrm rot="20640000">
              <a:off x="101" y="1101"/>
              <a:ext cx="367" cy="85"/>
            </a:xfrm>
            <a:prstGeom prst="rect">
              <a:avLst/>
            </a:prstGeom>
          </p:spPr>
        </p:pic>
        <p:sp>
          <p:nvSpPr>
            <p:cNvPr id="1120" name="オブジェクト 0"/>
            <p:cNvSpPr txBox="1"/>
            <p:nvPr/>
          </p:nvSpPr>
          <p:spPr>
            <a:xfrm>
              <a:off x="526" y="1185"/>
              <a:ext cx="469" cy="144"/>
            </a:xfrm>
            <a:prstGeom prst="rect">
              <a:avLst/>
            </a:prstGeom>
            <a:noFill/>
            <a:ln w="6350" cmpd="sng">
              <a:noFill/>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r>
                <a:rPr sz="2600" b="1">
                  <a:solidFill>
                    <a:srgbClr val="FFFFFF"/>
                  </a:solidFill>
                  <a:latin typeface="UD デジタル 教科書体 NP-B"/>
                  <a:ea typeface="UD デジタル 教科書体 NP-B"/>
                </a:rPr>
                <a:t>カラフルルーム</a:t>
              </a:r>
              <a:endParaRPr b="1">
                <a:latin typeface="UD デジタル 教科書体 NP-B"/>
                <a:ea typeface="UD デジタル 教科書体 NP-B"/>
              </a:endParaRPr>
            </a:p>
            <a:p>
              <a:pPr indent="640"/>
              <a:r>
                <a:rPr sz="1600" b="1">
                  <a:solidFill>
                    <a:srgbClr val="FFFFFF"/>
                  </a:solidFill>
                  <a:latin typeface="UD デジタル 教科書体 NP-B"/>
                  <a:ea typeface="UD デジタル 教科書体 NP-B"/>
                </a:rPr>
                <a:t>（市内全小・中学校）</a:t>
              </a:r>
              <a:endParaRPr b="1">
                <a:latin typeface="UD デジタル 教科書体 NP-B"/>
                <a:ea typeface="UD デジタル 教科書体 NP-B"/>
              </a:endParaRPr>
            </a:p>
          </p:txBody>
        </p:sp>
        <p:pic>
          <p:nvPicPr>
            <p:cNvPr id="1121" name="オブジェクト 0"/>
            <p:cNvPicPr>
              <a:picLocks noChangeAspect="1"/>
            </p:cNvPicPr>
            <p:nvPr/>
          </p:nvPicPr>
          <p:blipFill>
            <a:blip r:embed="rId2"/>
            <a:stretch>
              <a:fillRect/>
            </a:stretch>
          </p:blipFill>
          <p:spPr>
            <a:xfrm>
              <a:off x="461" y="1063"/>
              <a:ext cx="377" cy="92"/>
            </a:xfrm>
            <a:prstGeom prst="rect">
              <a:avLst/>
            </a:prstGeom>
          </p:spPr>
        </p:pic>
      </p:grpSp>
      <p:sp>
        <p:nvSpPr>
          <p:cNvPr id="1122" name="タイトル 64"/>
          <p:cNvSpPr txBox="1"/>
          <p:nvPr/>
        </p:nvSpPr>
        <p:spPr>
          <a:xfrm>
            <a:off x="164235" y="1386954"/>
            <a:ext cx="6482192" cy="976620"/>
          </a:xfrm>
          <a:prstGeom prst="rect">
            <a:avLst/>
          </a:prstGeom>
        </p:spPr>
        <p:txBody>
          <a:bodyPr vertOverflow="overflow" horzOverflow="overflow" wrap="square" rtlCol="0" anchor="t"/>
          <a:lstStyle/>
          <a:p>
            <a:pPr marL="0" algn="l">
              <a:lnSpc>
                <a:spcPct val="100000"/>
              </a:lnSpc>
              <a:spcBef>
                <a:spcPts val="0"/>
              </a:spcBef>
              <a:spcAft>
                <a:spcPts val="0"/>
              </a:spcAft>
            </a:pPr>
            <a:r>
              <a:rPr sz="1400" b="1">
                <a:solidFill>
                  <a:schemeClr val="bg1">
                    <a:lumMod val="50000"/>
                  </a:schemeClr>
                </a:solidFill>
                <a:latin typeface="UD デジタル 教科書体 NK-R"/>
                <a:ea typeface="UD デジタル 教科書体 NK-R"/>
              </a:rPr>
              <a:t>　</a:t>
            </a:r>
            <a:r>
              <a:rPr sz="1400">
                <a:solidFill>
                  <a:schemeClr val="bg1">
                    <a:lumMod val="50000"/>
                  </a:schemeClr>
                </a:solidFill>
                <a:latin typeface="UD デジタル 教科書体 NK-R"/>
                <a:ea typeface="UD デジタル 教科書体 NK-R"/>
              </a:rPr>
              <a:t>年間</a:t>
            </a:r>
            <a:r>
              <a:rPr sz="1400">
                <a:solidFill>
                  <a:schemeClr val="bg1">
                    <a:lumMod val="50000"/>
                  </a:schemeClr>
                </a:solidFill>
                <a:latin typeface="UD デジタル 教科書体 NK-R"/>
                <a:ea typeface="UD デジタル 教科書体 NK-R"/>
              </a:rPr>
              <a:t> 30 </a:t>
            </a:r>
            <a:r>
              <a:rPr sz="1400">
                <a:solidFill>
                  <a:schemeClr val="bg1">
                    <a:lumMod val="50000"/>
                  </a:schemeClr>
                </a:solidFill>
                <a:latin typeface="UD デジタル 教科書体 NK-R"/>
                <a:ea typeface="UD デジタル 教科書体 NK-R"/>
              </a:rPr>
              <a:t>日以上欠席し、何らかの心理的、情緒的、身体的あるいは社会的</a:t>
            </a:r>
            <a:r>
              <a:rPr sz="1400">
                <a:solidFill>
                  <a:schemeClr val="bg1">
                    <a:lumMod val="50000"/>
                  </a:schemeClr>
                </a:solidFill>
                <a:latin typeface="UD デジタル 教科書体 NK-R"/>
                <a:ea typeface="UD デジタル 教科書体 NK-R"/>
              </a:rPr>
              <a:t>要因・背景により、登校しない、あるいは、したくてもできない状況にある</a:t>
            </a:r>
            <a:r>
              <a:rPr sz="1400">
                <a:solidFill>
                  <a:schemeClr val="bg1">
                    <a:lumMod val="50000"/>
                  </a:schemeClr>
                </a:solidFill>
                <a:latin typeface="UD デジタル 教科書体 NK-R"/>
                <a:ea typeface="UD デジタル 教科書体 NK-R"/>
              </a:rPr>
              <a:t>生徒や断続的な不登校又は不登校の傾向が見られる</a:t>
            </a:r>
            <a:r>
              <a:rPr sz="1400">
                <a:solidFill>
                  <a:schemeClr val="bg1">
                    <a:lumMod val="50000"/>
                  </a:schemeClr>
                </a:solidFill>
                <a:latin typeface="UD デジタル 教科書体 NK-R"/>
                <a:ea typeface="UD デジタル 教科書体 NK-R"/>
              </a:rPr>
              <a:t>生徒が、安心して学校生活を送ることができるようなゆとりある生活時程</a:t>
            </a:r>
            <a:r>
              <a:rPr sz="1400">
                <a:solidFill>
                  <a:schemeClr val="bg1">
                    <a:lumMod val="50000"/>
                  </a:schemeClr>
                </a:solidFill>
                <a:latin typeface="UD デジタル 教科書体 NK-R"/>
                <a:ea typeface="UD デジタル 教科書体 NK-R"/>
              </a:rPr>
              <a:t>を実現し、実態に応じた支援を行います。</a:t>
            </a:r>
            <a:endParaRPr sz="1400">
              <a:solidFill>
                <a:schemeClr val="bg1">
                  <a:lumMod val="50000"/>
                </a:schemeClr>
              </a:solidFill>
              <a:latin typeface="UD デジタル 教科書体 NK-R"/>
              <a:ea typeface="UD デジタル 教科書体 NK-R"/>
            </a:endParaRPr>
          </a:p>
        </p:txBody>
      </p:sp>
      <p:sp>
        <p:nvSpPr>
          <p:cNvPr id="1123" name="タイトル 115"/>
          <p:cNvSpPr txBox="1"/>
          <p:nvPr/>
        </p:nvSpPr>
        <p:spPr>
          <a:xfrm>
            <a:off x="-294" y="21303"/>
            <a:ext cx="6854517" cy="511722"/>
          </a:xfrm>
          <a:prstGeom prst="rect">
            <a:avLst/>
          </a:prstGeom>
        </p:spPr>
        <p:txBody>
          <a:bodyPr vertOverflow="overflow" horzOverflow="overflow" wrap="square" rtlCol="0" anchor="ctr"/>
          <a:lstStyle/>
          <a:p>
            <a:pPr marL="0" algn="ctr"/>
            <a:r>
              <a:rPr lang="ja-JP" altLang="en-US">
                <a:latin typeface="UD デジタル 教科書体 NK-B"/>
                <a:ea typeface="UD デジタル 教科書体 NK-B"/>
              </a:rPr>
              <a:t>誰一人取り残さない学びを保障する不登校対策を紹介します。</a:t>
            </a:r>
            <a:endParaRPr>
              <a:latin typeface="UD デジタル 教科書体 NK-B"/>
              <a:ea typeface="UD デジタル 教科書体 NK-B"/>
            </a:endParaRPr>
          </a:p>
        </p:txBody>
      </p:sp>
      <p:pic>
        <p:nvPicPr>
          <p:cNvPr id="1124" name="図 116"/>
          <p:cNvPicPr>
            <a:picLocks noChangeAspect="1"/>
          </p:cNvPicPr>
          <p:nvPr/>
        </p:nvPicPr>
        <p:blipFill>
          <a:blip r:embed="rId3"/>
          <a:stretch>
            <a:fillRect/>
          </a:stretch>
        </p:blipFill>
        <p:spPr>
          <a:xfrm>
            <a:off x="0" y="466169"/>
            <a:ext cx="6855245" cy="66856"/>
          </a:xfrm>
          <a:prstGeom prst="rect">
            <a:avLst/>
          </a:prstGeom>
        </p:spPr>
      </p:pic>
      <p:sp>
        <p:nvSpPr>
          <p:cNvPr id="1125" name="オブジェクト 122"/>
          <p:cNvSpPr/>
          <p:nvPr/>
        </p:nvSpPr>
        <p:spPr>
          <a:xfrm>
            <a:off x="66086" y="580870"/>
            <a:ext cx="6680835" cy="696430"/>
          </a:xfrm>
          <a:prstGeom prst="roundRect">
            <a:avLst/>
          </a:prstGeom>
          <a:solidFill>
            <a:schemeClr val="accent2">
              <a:lumMod val="20000"/>
              <a:lumOff val="80000"/>
            </a:schemeClr>
          </a:solid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sz="1400">
                <a:solidFill>
                  <a:schemeClr val="bg1">
                    <a:lumMod val="50000"/>
                  </a:schemeClr>
                </a:solidFill>
                <a:latin typeface="UD デジタル 教科書体 NK-R"/>
                <a:ea typeface="UD デジタル 教科書体 NK-R"/>
              </a:rPr>
              <a:t>令和６年４月、チャレンジクラス（不登校対応校内分教室）を</a:t>
            </a:r>
            <a:r>
              <a:rPr sz="1400" b="1">
                <a:solidFill>
                  <a:schemeClr val="bg1">
                    <a:lumMod val="50000"/>
                  </a:schemeClr>
                </a:solidFill>
                <a:latin typeface="UD デジタル 教科書体 NK-R"/>
                <a:ea typeface="UD デジタル 教科書体 NK-R"/>
              </a:rPr>
              <a:t>秋多中学校内に</a:t>
            </a:r>
            <a:r>
              <a:rPr sz="1400">
                <a:solidFill>
                  <a:schemeClr val="bg1">
                    <a:lumMod val="50000"/>
                  </a:schemeClr>
                </a:solidFill>
                <a:latin typeface="UD デジタル 教科書体 NK-R"/>
                <a:ea typeface="UD デジタル 教科書体 NK-R"/>
              </a:rPr>
              <a:t>開設</a:t>
            </a:r>
            <a:endParaRPr sz="1400">
              <a:solidFill>
                <a:schemeClr val="bg1">
                  <a:lumMod val="50000"/>
                </a:schemeClr>
              </a:solidFill>
              <a:latin typeface="UD デジタル 教科書体 NK-R"/>
              <a:ea typeface="UD デジタル 教科書体 NK-R"/>
            </a:endParaRPr>
          </a:p>
          <a:p>
            <a:pPr algn="ctr"/>
            <a:r>
              <a:rPr sz="3200" b="0">
                <a:solidFill>
                  <a:schemeClr val="bg1">
                    <a:lumMod val="50000"/>
                  </a:schemeClr>
                </a:solidFill>
                <a:latin typeface="UD デジタル 教科書体 NK-B"/>
                <a:ea typeface="UD デジタル 教科書体 NK-B"/>
              </a:rPr>
              <a:t>「</a:t>
            </a:r>
            <a:r>
              <a:rPr sz="3200" b="1">
                <a:solidFill>
                  <a:schemeClr val="bg1">
                    <a:lumMod val="50000"/>
                  </a:schemeClr>
                </a:solidFill>
                <a:latin typeface="UD デジタル 教科書体 NK-B"/>
                <a:ea typeface="UD デジタル 教科書体 NK-B"/>
              </a:rPr>
              <a:t>るの</a:t>
            </a:r>
            <a:r>
              <a:rPr sz="3200" b="1">
                <a:solidFill>
                  <a:srgbClr val="FF57FF"/>
                </a:solidFill>
                <a:latin typeface="UD デジタル 教科書体 NK-B"/>
                <a:ea typeface="UD デジタル 教科書体 NK-B"/>
              </a:rPr>
              <a:t>R</a:t>
            </a:r>
            <a:r>
              <a:rPr sz="3200" b="0">
                <a:solidFill>
                  <a:schemeClr val="bg1">
                    <a:lumMod val="50000"/>
                  </a:schemeClr>
                </a:solidFill>
                <a:latin typeface="UD デジタル 教科書体 NK-B"/>
                <a:ea typeface="UD デジタル 教科書体 NK-B"/>
              </a:rPr>
              <a:t>」</a:t>
            </a:r>
            <a:endParaRPr sz="1800">
              <a:solidFill>
                <a:schemeClr val="bg1">
                  <a:lumMod val="50000"/>
                </a:schemeClr>
              </a:solidFill>
              <a:latin typeface="UD デジタル 教科書体 NP-B"/>
              <a:ea typeface="UD デジタル 教科書体 NP-B"/>
            </a:endParaRPr>
          </a:p>
        </p:txBody>
      </p:sp>
      <p:grpSp>
        <p:nvGrpSpPr>
          <p:cNvPr id="1126" name="グループ化 133"/>
          <p:cNvGrpSpPr/>
          <p:nvPr/>
        </p:nvGrpSpPr>
        <p:grpSpPr>
          <a:xfrm>
            <a:off x="233060" y="2324579"/>
            <a:ext cx="6347678" cy="1057891"/>
            <a:chOff x="1726598" y="4818751"/>
            <a:chExt cx="3858461" cy="552830"/>
          </a:xfrm>
        </p:grpSpPr>
        <p:sp>
          <p:nvSpPr>
            <p:cNvPr id="1127" name="矢印: 五方向 74"/>
            <p:cNvSpPr/>
            <p:nvPr/>
          </p:nvSpPr>
          <p:spPr>
            <a:xfrm rot="5400000">
              <a:off x="4719539" y="4508639"/>
              <a:ext cx="537820" cy="1158044"/>
            </a:xfrm>
            <a:prstGeom prst="homePlate">
              <a:avLst>
                <a:gd name="adj" fmla="val 13531"/>
              </a:avLst>
            </a:prstGeom>
            <a:solidFill>
              <a:srgbClr val="FF4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sp>
          <p:nvSpPr>
            <p:cNvPr id="1128" name="矢印: 五方向 73"/>
            <p:cNvSpPr/>
            <p:nvPr/>
          </p:nvSpPr>
          <p:spPr>
            <a:xfrm rot="5400000">
              <a:off x="3424205" y="4491403"/>
              <a:ext cx="526080" cy="1195880"/>
            </a:xfrm>
            <a:prstGeom prst="homePlate">
              <a:avLst>
                <a:gd name="adj" fmla="val 13531"/>
              </a:avLst>
            </a:prstGeom>
            <a:solidFill>
              <a:srgbClr val="FF4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sp>
          <p:nvSpPr>
            <p:cNvPr id="1129" name="矢印: 五方向 72"/>
            <p:cNvSpPr/>
            <p:nvPr/>
          </p:nvSpPr>
          <p:spPr>
            <a:xfrm rot="5400000">
              <a:off x="2106623" y="4510523"/>
              <a:ext cx="511176" cy="1160492"/>
            </a:xfrm>
            <a:prstGeom prst="homePlate">
              <a:avLst>
                <a:gd name="adj" fmla="val 13531"/>
              </a:avLst>
            </a:prstGeom>
            <a:solidFill>
              <a:srgbClr val="FF4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sp>
          <p:nvSpPr>
            <p:cNvPr id="1130" name="タイトル 1"/>
            <p:cNvSpPr txBox="1"/>
            <p:nvPr/>
          </p:nvSpPr>
          <p:spPr>
            <a:xfrm>
              <a:off x="1726598" y="5060089"/>
              <a:ext cx="1231854" cy="292294"/>
            </a:xfrm>
            <a:prstGeom prst="rect">
              <a:avLst/>
            </a:prstGeom>
          </p:spPr>
          <p:txBody>
            <a:bodyPr vert="horz" lIns="91440" tIns="45720" rIns="91440" bIns="45720" rtlCol="0" anchor="ctr">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ja-JP" altLang="en-US" sz="1400" b="1" i="0" u="none" strike="noStrike" baseline="0">
                  <a:solidFill>
                    <a:schemeClr val="bg1"/>
                  </a:solidFill>
                  <a:latin typeface="UD デジタル 教科書体 NK-R"/>
                  <a:ea typeface="UD デジタル 教科書体 NK-R"/>
                </a:rPr>
                <a:t>個別・グループ別</a:t>
              </a:r>
              <a:endParaRPr lang="en-US" altLang="ja-JP" sz="1400" b="1">
                <a:solidFill>
                  <a:schemeClr val="bg1"/>
                </a:solidFill>
                <a:latin typeface="UD デジタル 教科書体 NK-R"/>
                <a:ea typeface="UD デジタル 教科書体 NK-R"/>
              </a:endParaRPr>
            </a:p>
            <a:p>
              <a:pPr algn="ctr"/>
              <a:r>
                <a:rPr lang="ja-JP" altLang="en-US" sz="1400" b="1" i="0" u="none" strike="noStrike" spc="-300" baseline="0">
                  <a:solidFill>
                    <a:schemeClr val="bg1"/>
                  </a:solidFill>
                  <a:latin typeface="UD デジタル 教科書体 NK-R"/>
                  <a:ea typeface="UD デジタル 教科書体 NK-R"/>
                </a:rPr>
                <a:t>学習による学び直し</a:t>
              </a:r>
              <a:endParaRPr lang="en-US" altLang="ja-JP" sz="1400" b="1" i="0" u="none" strike="noStrike" spc="-300" baseline="0">
                <a:solidFill>
                  <a:schemeClr val="bg1"/>
                </a:solidFill>
                <a:latin typeface="UD デジタル 教科書体 NK-R"/>
                <a:ea typeface="UD デジタル 教科書体 NK-R"/>
              </a:endParaRPr>
            </a:p>
          </p:txBody>
        </p:sp>
        <p:sp>
          <p:nvSpPr>
            <p:cNvPr id="1131" name="タイトル 1"/>
            <p:cNvSpPr txBox="1"/>
            <p:nvPr/>
          </p:nvSpPr>
          <p:spPr>
            <a:xfrm>
              <a:off x="3058691" y="5040890"/>
              <a:ext cx="1227990" cy="330691"/>
            </a:xfrm>
            <a:prstGeom prst="rect">
              <a:avLst/>
            </a:prstGeom>
          </p:spPr>
          <p:txBody>
            <a:bodyPr vert="horz" lIns="91440" tIns="45720" rIns="91440" bIns="45720" rtlCol="0" anchor="ctr">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ja-JP" altLang="en-US" sz="1400" b="1" i="0" u="none" strike="noStrike" baseline="0">
                  <a:solidFill>
                    <a:schemeClr val="bg1"/>
                  </a:solidFill>
                  <a:latin typeface="UD デジタル 教科書体 NK-R"/>
                  <a:ea typeface="UD デジタル 教科書体 NK-R"/>
                </a:rPr>
                <a:t>生活リズムや</a:t>
              </a:r>
              <a:endParaRPr sz="1400">
                <a:solidFill>
                  <a:schemeClr val="bg1"/>
                </a:solidFill>
                <a:latin typeface="UD デジタル 教科書体 NK-R"/>
                <a:ea typeface="UD デジタル 教科書体 NK-R"/>
              </a:endParaRPr>
            </a:p>
            <a:p>
              <a:pPr algn="ctr"/>
              <a:r>
                <a:rPr lang="ja-JP" altLang="en-US" sz="1400" b="1" i="0" u="none" strike="noStrike" spc="-150" baseline="0">
                  <a:solidFill>
                    <a:schemeClr val="bg1"/>
                  </a:solidFill>
                  <a:latin typeface="UD デジタル 教科書体 NK-R"/>
                  <a:ea typeface="UD デジタル 教科書体 NK-R"/>
                </a:rPr>
                <a:t>心身の 状況の回復</a:t>
              </a:r>
              <a:endParaRPr lang="ja-JP" altLang="en-US" sz="1400" spc="-150">
                <a:solidFill>
                  <a:schemeClr val="bg1"/>
                </a:solidFill>
                <a:latin typeface="UD デジタル 教科書体 NK-R"/>
                <a:ea typeface="UD デジタル 教科書体 NK-R"/>
              </a:endParaRPr>
            </a:p>
          </p:txBody>
        </p:sp>
        <p:sp>
          <p:nvSpPr>
            <p:cNvPr id="1132" name="タイトル 1"/>
            <p:cNvSpPr txBox="1"/>
            <p:nvPr/>
          </p:nvSpPr>
          <p:spPr>
            <a:xfrm>
              <a:off x="4397616" y="5084636"/>
              <a:ext cx="1187443" cy="236459"/>
            </a:xfrm>
            <a:prstGeom prst="rect">
              <a:avLst/>
            </a:prstGeom>
          </p:spPr>
          <p:txBody>
            <a:bodyPr vert="horz" lIns="91440" tIns="45720" rIns="91440" bIns="45720" rtlCol="0" anchor="ctr">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400" b="1" i="0" u="none" strike="noStrike" baseline="0">
                  <a:solidFill>
                    <a:schemeClr val="bg1"/>
                  </a:solidFill>
                  <a:latin typeface="UD デジタル 教科書体 NK-R"/>
                  <a:ea typeface="UD デジタル 教科書体 NK-R"/>
                </a:rPr>
                <a:t>関係機関と</a:t>
              </a:r>
              <a:endParaRPr lang="en-US" altLang="ja-JP" sz="1400" b="1" i="0" u="none" strike="noStrike" baseline="0">
                <a:solidFill>
                  <a:schemeClr val="bg1"/>
                </a:solidFill>
                <a:latin typeface="UD デジタル 教科書体 NK-R"/>
                <a:ea typeface="UD デジタル 教科書体 NK-R"/>
              </a:endParaRPr>
            </a:p>
            <a:p>
              <a:r>
                <a:rPr lang="ja-JP" altLang="en-US" sz="1400" b="1" i="0" u="none" strike="noStrike" baseline="0">
                  <a:solidFill>
                    <a:schemeClr val="bg1"/>
                  </a:solidFill>
                  <a:latin typeface="UD デジタル 教科書体 NK-R"/>
                  <a:ea typeface="UD デジタル 教科書体 NK-R"/>
                </a:rPr>
                <a:t>連携した支援</a:t>
              </a:r>
              <a:endParaRPr sz="1400">
                <a:solidFill>
                  <a:schemeClr val="bg1"/>
                </a:solidFill>
                <a:latin typeface="UD デジタル 教科書体 NK-R"/>
                <a:ea typeface="UD デジタル 教科書体 NK-R"/>
              </a:endParaRPr>
            </a:p>
          </p:txBody>
        </p:sp>
      </p:grpSp>
      <p:grpSp>
        <p:nvGrpSpPr>
          <p:cNvPr id="1133" name="オブジェクト 65"/>
          <p:cNvGrpSpPr/>
          <p:nvPr/>
        </p:nvGrpSpPr>
        <p:grpSpPr>
          <a:xfrm>
            <a:off x="562989" y="2361139"/>
            <a:ext cx="1380281" cy="519212"/>
            <a:chOff x="37970" y="73378"/>
            <a:chExt cx="20021" cy="7800"/>
          </a:xfrm>
        </p:grpSpPr>
        <p:sp>
          <p:nvSpPr>
            <p:cNvPr id="1134" name="四角形: 角を丸くする 24"/>
            <p:cNvSpPr/>
            <p:nvPr/>
          </p:nvSpPr>
          <p:spPr>
            <a:xfrm>
              <a:off x="38025" y="74154"/>
              <a:ext cx="19966" cy="634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wrap="square" rtlCol="0" anchor="ctr"/>
            <a:lstStyle/>
            <a:p>
              <a:pPr marL="0" algn="ctr"/>
            </a:p>
          </p:txBody>
        </p:sp>
        <p:grpSp>
          <p:nvGrpSpPr>
            <p:cNvPr id="1135" name="オブジェクト 0"/>
            <p:cNvGrpSpPr/>
            <p:nvPr/>
          </p:nvGrpSpPr>
          <p:grpSpPr>
            <a:xfrm>
              <a:off x="37970" y="73378"/>
              <a:ext cx="20004" cy="7800"/>
              <a:chOff x="24486" y="41194"/>
              <a:chExt cx="20004" cy="7797"/>
            </a:xfrm>
          </p:grpSpPr>
          <p:sp>
            <p:nvSpPr>
              <p:cNvPr id="1136" name="タイトル 1"/>
              <p:cNvSpPr txBox="1"/>
              <p:nvPr/>
            </p:nvSpPr>
            <p:spPr>
              <a:xfrm>
                <a:off x="24532" y="41194"/>
                <a:ext cx="19958" cy="4975"/>
              </a:xfrm>
              <a:prstGeom prst="rect">
                <a:avLst/>
              </a:prstGeom>
            </p:spPr>
            <p:txBody>
              <a:bodyPr vertOverflow="overflow" horzOverflow="overflow" wrap="square" rtlCol="0" anchor="b"/>
              <a:lstStyle/>
              <a:p>
                <a:pPr marL="0" algn="ctr"/>
                <a:r>
                  <a:rPr sz="1400" b="1">
                    <a:solidFill>
                      <a:srgbClr val="FF00FF"/>
                    </a:solidFill>
                    <a:latin typeface="メイリオ"/>
                    <a:ea typeface="メイリオ"/>
                  </a:rPr>
                  <a:t>R</a:t>
                </a:r>
                <a:r>
                  <a:rPr sz="1400" b="1">
                    <a:solidFill>
                      <a:srgbClr val="000000"/>
                    </a:solidFill>
                    <a:latin typeface="メイリオ"/>
                    <a:ea typeface="メイリオ"/>
                  </a:rPr>
                  <a:t>elearning</a:t>
                </a:r>
              </a:p>
            </p:txBody>
          </p:sp>
          <p:sp>
            <p:nvSpPr>
              <p:cNvPr id="1137" name="タイトル 1"/>
              <p:cNvSpPr txBox="1"/>
              <p:nvPr/>
            </p:nvSpPr>
            <p:spPr>
              <a:xfrm>
                <a:off x="24486" y="43682"/>
                <a:ext cx="19990" cy="5309"/>
              </a:xfrm>
              <a:prstGeom prst="rect">
                <a:avLst/>
              </a:prstGeom>
            </p:spPr>
            <p:txBody>
              <a:bodyPr vertOverflow="overflow" horzOverflow="overflow" wrap="square" rtlCol="0" anchor="b"/>
              <a:lstStyle/>
              <a:p>
                <a:pPr marL="0" algn="ctr"/>
                <a:r>
                  <a:rPr sz="1400" b="1">
                    <a:solidFill>
                      <a:srgbClr val="FFC000"/>
                    </a:solidFill>
                    <a:latin typeface="UD デジタル 教科書体 NK-R"/>
                    <a:ea typeface="UD デジタル 教科書体 NK-R"/>
                  </a:rPr>
                  <a:t>分かる</a:t>
                </a:r>
                <a:endParaRPr>
                  <a:latin typeface="UD デジタル 教科書体 NK-R"/>
                  <a:ea typeface="UD デジタル 教科書体 NK-R"/>
                </a:endParaRPr>
              </a:p>
            </p:txBody>
          </p:sp>
        </p:grpSp>
      </p:grpSp>
      <p:grpSp>
        <p:nvGrpSpPr>
          <p:cNvPr id="1138" name="オブジェクト 123"/>
          <p:cNvGrpSpPr/>
          <p:nvPr/>
        </p:nvGrpSpPr>
        <p:grpSpPr>
          <a:xfrm>
            <a:off x="2804553" y="2334049"/>
            <a:ext cx="1388830" cy="537118"/>
            <a:chOff x="37970" y="73109"/>
            <a:chExt cx="20145" cy="8069"/>
          </a:xfrm>
        </p:grpSpPr>
        <p:sp>
          <p:nvSpPr>
            <p:cNvPr id="1139" name="四角形: 角を丸くする 24"/>
            <p:cNvSpPr/>
            <p:nvPr/>
          </p:nvSpPr>
          <p:spPr>
            <a:xfrm>
              <a:off x="38025" y="73776"/>
              <a:ext cx="19966" cy="709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wrap="square" rtlCol="0" anchor="ctr"/>
            <a:lstStyle/>
            <a:p>
              <a:pPr marL="0" algn="ctr"/>
            </a:p>
          </p:txBody>
        </p:sp>
        <p:grpSp>
          <p:nvGrpSpPr>
            <p:cNvPr id="1140" name="オブジェクト 0"/>
            <p:cNvGrpSpPr/>
            <p:nvPr/>
          </p:nvGrpSpPr>
          <p:grpSpPr>
            <a:xfrm>
              <a:off x="37970" y="73109"/>
              <a:ext cx="20145" cy="8069"/>
              <a:chOff x="24486" y="40925"/>
              <a:chExt cx="20145" cy="8066"/>
            </a:xfrm>
          </p:grpSpPr>
          <p:sp>
            <p:nvSpPr>
              <p:cNvPr id="1141" name="タイトル 1"/>
              <p:cNvSpPr txBox="1"/>
              <p:nvPr/>
            </p:nvSpPr>
            <p:spPr>
              <a:xfrm>
                <a:off x="24673" y="40925"/>
                <a:ext cx="19958" cy="4975"/>
              </a:xfrm>
              <a:prstGeom prst="rect">
                <a:avLst/>
              </a:prstGeom>
            </p:spPr>
            <p:txBody>
              <a:bodyPr vertOverflow="overflow" horzOverflow="overflow" wrap="square" rtlCol="0" anchor="b"/>
              <a:lstStyle/>
              <a:p>
                <a:pPr marL="0" algn="ctr"/>
                <a:r>
                  <a:rPr sz="1400" b="1">
                    <a:solidFill>
                      <a:srgbClr val="FF00FF"/>
                    </a:solidFill>
                    <a:latin typeface="メイリオ"/>
                    <a:ea typeface="メイリオ"/>
                  </a:rPr>
                  <a:t>R</a:t>
                </a:r>
                <a:r>
                  <a:rPr sz="1400" b="1">
                    <a:solidFill>
                      <a:srgbClr val="000000"/>
                    </a:solidFill>
                    <a:latin typeface="メイリオ"/>
                    <a:ea typeface="メイリオ"/>
                  </a:rPr>
                  <a:t>e</a:t>
                </a:r>
                <a:r>
                  <a:rPr sz="1400" b="1">
                    <a:solidFill>
                      <a:srgbClr val="000000"/>
                    </a:solidFill>
                    <a:latin typeface="メイリオ"/>
                    <a:ea typeface="メイリオ"/>
                  </a:rPr>
                  <a:t>silience</a:t>
                </a:r>
              </a:p>
            </p:txBody>
          </p:sp>
          <p:sp>
            <p:nvSpPr>
              <p:cNvPr id="1142" name="タイトル 1"/>
              <p:cNvSpPr txBox="1"/>
              <p:nvPr/>
            </p:nvSpPr>
            <p:spPr>
              <a:xfrm>
                <a:off x="24486" y="43682"/>
                <a:ext cx="19990" cy="5309"/>
              </a:xfrm>
              <a:prstGeom prst="rect">
                <a:avLst/>
              </a:prstGeom>
            </p:spPr>
            <p:txBody>
              <a:bodyPr vertOverflow="overflow" horzOverflow="overflow" wrap="square" rtlCol="0" anchor="b"/>
              <a:lstStyle/>
              <a:p>
                <a:pPr marL="0" algn="ctr"/>
                <a:r>
                  <a:rPr sz="1400" b="1">
                    <a:solidFill>
                      <a:srgbClr val="FFC000"/>
                    </a:solidFill>
                    <a:latin typeface="UD デジタル 教科書体 NK-R"/>
                    <a:ea typeface="UD デジタル 教科書体 NK-R"/>
                  </a:rPr>
                  <a:t>整える</a:t>
                </a:r>
                <a:endParaRPr>
                  <a:latin typeface="UD デジタル 教科書体 NK-R"/>
                  <a:ea typeface="UD デジタル 教科書体 NK-R"/>
                </a:endParaRPr>
              </a:p>
            </p:txBody>
          </p:sp>
        </p:grpSp>
      </p:grpSp>
      <p:grpSp>
        <p:nvGrpSpPr>
          <p:cNvPr id="1143" name="オブジェクト 128"/>
          <p:cNvGrpSpPr/>
          <p:nvPr/>
        </p:nvGrpSpPr>
        <p:grpSpPr>
          <a:xfrm>
            <a:off x="4926513" y="2352208"/>
            <a:ext cx="1382487" cy="527866"/>
            <a:chOff x="37938" y="72805"/>
            <a:chExt cx="20053" cy="7930"/>
          </a:xfrm>
        </p:grpSpPr>
        <p:sp>
          <p:nvSpPr>
            <p:cNvPr id="1144" name="四角形: 角を丸くする 24"/>
            <p:cNvSpPr/>
            <p:nvPr/>
          </p:nvSpPr>
          <p:spPr>
            <a:xfrm>
              <a:off x="38025" y="72805"/>
              <a:ext cx="19966" cy="717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wrap="square" rtlCol="0" anchor="ctr"/>
            <a:lstStyle/>
            <a:p>
              <a:pPr marL="0" algn="ctr"/>
            </a:p>
          </p:txBody>
        </p:sp>
        <p:grpSp>
          <p:nvGrpSpPr>
            <p:cNvPr id="1145" name="オブジェクト 0"/>
            <p:cNvGrpSpPr/>
            <p:nvPr/>
          </p:nvGrpSpPr>
          <p:grpSpPr>
            <a:xfrm>
              <a:off x="37938" y="72936"/>
              <a:ext cx="20053" cy="7799"/>
              <a:chOff x="24454" y="40752"/>
              <a:chExt cx="20053" cy="7796"/>
            </a:xfrm>
          </p:grpSpPr>
          <p:sp>
            <p:nvSpPr>
              <p:cNvPr id="1146" name="タイトル 1"/>
              <p:cNvSpPr txBox="1"/>
              <p:nvPr/>
            </p:nvSpPr>
            <p:spPr>
              <a:xfrm>
                <a:off x="24549" y="40752"/>
                <a:ext cx="19958" cy="4975"/>
              </a:xfrm>
              <a:prstGeom prst="rect">
                <a:avLst/>
              </a:prstGeom>
            </p:spPr>
            <p:txBody>
              <a:bodyPr vertOverflow="overflow" horzOverflow="overflow" wrap="square" rtlCol="0" anchor="b"/>
              <a:lstStyle/>
              <a:p>
                <a:pPr marL="0" algn="ctr"/>
                <a:r>
                  <a:rPr sz="1400" b="1">
                    <a:solidFill>
                      <a:srgbClr val="FF00FF"/>
                    </a:solidFill>
                    <a:latin typeface="メイリオ"/>
                    <a:ea typeface="メイリオ"/>
                  </a:rPr>
                  <a:t>R</a:t>
                </a:r>
                <a:r>
                  <a:rPr sz="1400" b="1">
                    <a:solidFill>
                      <a:srgbClr val="000000"/>
                    </a:solidFill>
                    <a:latin typeface="メイリオ"/>
                    <a:ea typeface="メイリオ"/>
                  </a:rPr>
                  <a:t>el</a:t>
                </a:r>
                <a:r>
                  <a:rPr sz="1400" b="1">
                    <a:solidFill>
                      <a:srgbClr val="000000"/>
                    </a:solidFill>
                    <a:latin typeface="メイリオ"/>
                    <a:ea typeface="メイリオ"/>
                  </a:rPr>
                  <a:t>ationship</a:t>
                </a:r>
              </a:p>
            </p:txBody>
          </p:sp>
          <p:sp>
            <p:nvSpPr>
              <p:cNvPr id="1147" name="タイトル 1"/>
              <p:cNvSpPr txBox="1"/>
              <p:nvPr/>
            </p:nvSpPr>
            <p:spPr>
              <a:xfrm>
                <a:off x="24454" y="43239"/>
                <a:ext cx="19990" cy="5309"/>
              </a:xfrm>
              <a:prstGeom prst="rect">
                <a:avLst/>
              </a:prstGeom>
            </p:spPr>
            <p:txBody>
              <a:bodyPr vertOverflow="overflow" horzOverflow="overflow" wrap="square" rtlCol="0" anchor="b"/>
              <a:lstStyle/>
              <a:p>
                <a:pPr marL="0" algn="ctr"/>
                <a:r>
                  <a:rPr sz="1400" b="1">
                    <a:solidFill>
                      <a:srgbClr val="FFC000"/>
                    </a:solidFill>
                    <a:latin typeface="UD デジタル 教科書体 NK-R"/>
                    <a:ea typeface="UD デジタル 教科書体 NK-R"/>
                  </a:rPr>
                  <a:t>つながる</a:t>
                </a:r>
                <a:endParaRPr>
                  <a:latin typeface="UD デジタル 教科書体 NK-R"/>
                  <a:ea typeface="UD デジタル 教科書体 NK-R"/>
                </a:endParaRPr>
              </a:p>
            </p:txBody>
          </p:sp>
        </p:grpSp>
      </p:grpSp>
      <p:grpSp>
        <p:nvGrpSpPr>
          <p:cNvPr id="1148" name="グループ化 140"/>
          <p:cNvGrpSpPr/>
          <p:nvPr/>
        </p:nvGrpSpPr>
        <p:grpSpPr>
          <a:xfrm>
            <a:off x="216361" y="3369000"/>
            <a:ext cx="6452639" cy="1147121"/>
            <a:chOff x="157358" y="3875854"/>
            <a:chExt cx="6534700" cy="887187"/>
          </a:xfrm>
        </p:grpSpPr>
        <p:grpSp>
          <p:nvGrpSpPr>
            <p:cNvPr id="1149" name="グループ化 43"/>
            <p:cNvGrpSpPr/>
            <p:nvPr/>
          </p:nvGrpSpPr>
          <p:grpSpPr>
            <a:xfrm>
              <a:off x="268452" y="3889474"/>
              <a:ext cx="1920437" cy="810863"/>
              <a:chOff x="268452" y="3889474"/>
              <a:chExt cx="1920437" cy="810863"/>
            </a:xfrm>
          </p:grpSpPr>
          <p:sp>
            <p:nvSpPr>
              <p:cNvPr id="1150" name="タイトル 1"/>
              <p:cNvSpPr txBox="1"/>
              <p:nvPr/>
            </p:nvSpPr>
            <p:spPr>
              <a:xfrm>
                <a:off x="268452" y="3889474"/>
                <a:ext cx="1920437" cy="810863"/>
              </a:xfrm>
              <a:prstGeom prst="rect">
                <a:avLst/>
              </a:prstGeom>
              <a:solidFill>
                <a:srgbClr val="FF4200"/>
              </a:solidFill>
              <a:ln>
                <a:noFill/>
              </a:ln>
            </p:spPr>
            <p:txBody>
              <a:bodyPr vert="horz" lIns="91440" tIns="45720" rIns="91440" bIns="45720" rtlCol="0" anchor="b">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l"/>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1151" name="タイトル 1"/>
              <p:cNvSpPr/>
              <p:nvPr/>
            </p:nvSpPr>
            <p:spPr>
              <a:xfrm>
                <a:off x="347252" y="3926853"/>
                <a:ext cx="1754106" cy="717114"/>
              </a:xfrm>
              <a:prstGeom prst="round2DiagRect">
                <a:avLst>
                  <a:gd name="adj1" fmla="val 30464"/>
                  <a:gd name="adj2" fmla="val 0"/>
                </a:avLst>
              </a:prstGeom>
              <a:solidFill>
                <a:schemeClr val="bg1"/>
              </a:solidFill>
              <a:ln>
                <a:noFill/>
              </a:ln>
            </p:spPr>
            <p:txBody>
              <a:bodyPr vert="horz" lIns="91440" tIns="45720" rIns="91440" bIns="45720" rtlCol="0" anchor="ctr">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nSpc>
                    <a:spcPct val="100000"/>
                  </a:lnSpc>
                </a:pPr>
                <a:r>
                  <a:rPr lang="ja-JP" altLang="en-US" sz="1400" b="1">
                    <a:solidFill>
                      <a:schemeClr val="bg1">
                        <a:lumMod val="50000"/>
                      </a:schemeClr>
                    </a:solidFill>
                    <a:latin typeface="UD デジタル 教科書体 NK-R"/>
                    <a:ea typeface="UD デジタル 教科書体 NK-R"/>
                  </a:rPr>
                  <a:t>学習内容の定着</a:t>
                </a:r>
                <a:endParaRPr lang="en-US" altLang="ja-JP" sz="1400" b="1">
                  <a:solidFill>
                    <a:schemeClr val="bg1">
                      <a:lumMod val="50000"/>
                    </a:schemeClr>
                  </a:solidFill>
                  <a:latin typeface="UD デジタル 教科書体 NK-R"/>
                  <a:ea typeface="UD デジタル 教科書体 NK-R"/>
                </a:endParaRPr>
              </a:p>
            </p:txBody>
          </p:sp>
        </p:grpSp>
        <p:grpSp>
          <p:nvGrpSpPr>
            <p:cNvPr id="1152" name="グループ化 42"/>
            <p:cNvGrpSpPr/>
            <p:nvPr/>
          </p:nvGrpSpPr>
          <p:grpSpPr>
            <a:xfrm>
              <a:off x="157358" y="4372078"/>
              <a:ext cx="2148867" cy="390963"/>
              <a:chOff x="172962" y="4472039"/>
              <a:chExt cx="2148867" cy="390963"/>
            </a:xfrm>
          </p:grpSpPr>
          <p:sp>
            <p:nvSpPr>
              <p:cNvPr id="1153" name="正方形/長方形 38"/>
              <p:cNvSpPr/>
              <p:nvPr/>
            </p:nvSpPr>
            <p:spPr>
              <a:xfrm>
                <a:off x="172962" y="4791832"/>
                <a:ext cx="2148867" cy="4571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sp>
            <p:nvSpPr>
              <p:cNvPr id="1154" name="正方形/長方形 39"/>
              <p:cNvSpPr/>
              <p:nvPr/>
            </p:nvSpPr>
            <p:spPr>
              <a:xfrm flipH="1" flipV="1">
                <a:off x="2211766" y="4472039"/>
                <a:ext cx="45719" cy="39096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sp>
            <p:nvSpPr>
              <p:cNvPr id="1155" name="正方形/長方形 41"/>
              <p:cNvSpPr/>
              <p:nvPr/>
            </p:nvSpPr>
            <p:spPr>
              <a:xfrm flipH="1" flipV="1">
                <a:off x="232588" y="4473166"/>
                <a:ext cx="45719" cy="38920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grpSp>
        <p:grpSp>
          <p:nvGrpSpPr>
            <p:cNvPr id="1156" name="グループ化 44"/>
            <p:cNvGrpSpPr/>
            <p:nvPr/>
          </p:nvGrpSpPr>
          <p:grpSpPr>
            <a:xfrm>
              <a:off x="2468528" y="3883735"/>
              <a:ext cx="1920437" cy="810863"/>
              <a:chOff x="268452" y="3889474"/>
              <a:chExt cx="1920437" cy="810863"/>
            </a:xfrm>
          </p:grpSpPr>
          <p:sp>
            <p:nvSpPr>
              <p:cNvPr id="1157" name="タイトル 1"/>
              <p:cNvSpPr txBox="1"/>
              <p:nvPr/>
            </p:nvSpPr>
            <p:spPr>
              <a:xfrm>
                <a:off x="268452" y="3889474"/>
                <a:ext cx="1920437" cy="810863"/>
              </a:xfrm>
              <a:prstGeom prst="rect">
                <a:avLst/>
              </a:prstGeom>
              <a:solidFill>
                <a:srgbClr val="FF4200"/>
              </a:solidFill>
              <a:ln>
                <a:noFill/>
              </a:ln>
            </p:spPr>
            <p:txBody>
              <a:bodyPr vert="horz" lIns="91440" tIns="45720" rIns="91440" bIns="45720" rtlCol="0" anchor="b">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l"/>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1158" name="タイトル 1"/>
              <p:cNvSpPr/>
              <p:nvPr/>
            </p:nvSpPr>
            <p:spPr>
              <a:xfrm>
                <a:off x="355772" y="3928467"/>
                <a:ext cx="1753374" cy="717114"/>
              </a:xfrm>
              <a:prstGeom prst="round2DiagRect">
                <a:avLst>
                  <a:gd name="adj1" fmla="val 25166"/>
                  <a:gd name="adj2" fmla="val 0"/>
                </a:avLst>
              </a:prstGeom>
              <a:solidFill>
                <a:schemeClr val="bg1"/>
              </a:solidFill>
              <a:ln>
                <a:noFill/>
              </a:ln>
            </p:spPr>
            <p:txBody>
              <a:bodyPr vert="horz" lIns="91440" tIns="45720" rIns="91440" bIns="45720" rtlCol="0" anchor="ctr">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400" b="1">
                    <a:solidFill>
                      <a:schemeClr val="bg1">
                        <a:lumMod val="50000"/>
                      </a:schemeClr>
                    </a:solidFill>
                    <a:latin typeface="UD デジタル 教科書体 NK-R"/>
                    <a:ea typeface="UD デジタル 教科書体 NK-R"/>
                  </a:rPr>
                  <a:t>登校日数の増加</a:t>
                </a:r>
                <a:r>
                  <a:rPr lang="ja-JP" altLang="en-US" sz="4000" b="1">
                    <a:solidFill>
                      <a:schemeClr val="tx1"/>
                    </a:solidFill>
                    <a:latin typeface="メイリオ" panose="020B0604030504040204" pitchFamily="50" charset="-128"/>
                    <a:ea typeface="メイリオ" panose="020B0604030504040204" pitchFamily="50" charset="-128"/>
                  </a:rPr>
                  <a:t>　</a:t>
                </a:r>
                <a:endParaRPr lang="en-US" altLang="ja-JP" sz="4000" b="1">
                  <a:solidFill>
                    <a:schemeClr val="tx1"/>
                  </a:solidFill>
                  <a:latin typeface="メイリオ" panose="020B0604030504040204" pitchFamily="50" charset="-128"/>
                  <a:ea typeface="メイリオ" panose="020B0604030504040204" pitchFamily="50" charset="-128"/>
                </a:endParaRPr>
              </a:p>
            </p:txBody>
          </p:sp>
        </p:grpSp>
        <p:grpSp>
          <p:nvGrpSpPr>
            <p:cNvPr id="1159" name="グループ化 57"/>
            <p:cNvGrpSpPr/>
            <p:nvPr/>
          </p:nvGrpSpPr>
          <p:grpSpPr>
            <a:xfrm>
              <a:off x="2354312" y="4369706"/>
              <a:ext cx="2148867" cy="390963"/>
              <a:chOff x="172962" y="4472039"/>
              <a:chExt cx="2148867" cy="390963"/>
            </a:xfrm>
          </p:grpSpPr>
          <p:sp>
            <p:nvSpPr>
              <p:cNvPr id="1160" name="正方形/長方形 58"/>
              <p:cNvSpPr/>
              <p:nvPr/>
            </p:nvSpPr>
            <p:spPr>
              <a:xfrm>
                <a:off x="172962" y="4791832"/>
                <a:ext cx="2148867" cy="4571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sp>
            <p:nvSpPr>
              <p:cNvPr id="1161" name="正方形/長方形 59"/>
              <p:cNvSpPr/>
              <p:nvPr/>
            </p:nvSpPr>
            <p:spPr>
              <a:xfrm flipH="1" flipV="1">
                <a:off x="2211766" y="4472039"/>
                <a:ext cx="45719" cy="39096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sp>
            <p:nvSpPr>
              <p:cNvPr id="1162" name="正方形/長方形 60"/>
              <p:cNvSpPr/>
              <p:nvPr/>
            </p:nvSpPr>
            <p:spPr>
              <a:xfrm flipH="1" flipV="1">
                <a:off x="236821" y="4473166"/>
                <a:ext cx="45719" cy="38920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grpSp>
        <p:grpSp>
          <p:nvGrpSpPr>
            <p:cNvPr id="1163" name="グループ化 61"/>
            <p:cNvGrpSpPr/>
            <p:nvPr/>
          </p:nvGrpSpPr>
          <p:grpSpPr>
            <a:xfrm>
              <a:off x="4644756" y="3875854"/>
              <a:ext cx="1920437" cy="810863"/>
              <a:chOff x="268452" y="3889474"/>
              <a:chExt cx="1920437" cy="810863"/>
            </a:xfrm>
          </p:grpSpPr>
          <p:sp>
            <p:nvSpPr>
              <p:cNvPr id="1164" name="タイトル 1"/>
              <p:cNvSpPr txBox="1"/>
              <p:nvPr/>
            </p:nvSpPr>
            <p:spPr>
              <a:xfrm>
                <a:off x="268452" y="3889474"/>
                <a:ext cx="1920437" cy="810863"/>
              </a:xfrm>
              <a:prstGeom prst="rect">
                <a:avLst/>
              </a:prstGeom>
              <a:solidFill>
                <a:srgbClr val="FF4200"/>
              </a:solidFill>
              <a:ln>
                <a:noFill/>
              </a:ln>
            </p:spPr>
            <p:txBody>
              <a:bodyPr vert="horz" lIns="91440" tIns="45720" rIns="91440" bIns="45720" rtlCol="0" anchor="b">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l"/>
                <a:endParaRPr lang="en-US" altLang="ja-JP" sz="1400">
                  <a:solidFill>
                    <a:schemeClr val="tx1"/>
                  </a:solidFill>
                  <a:latin typeface="メイリオ" panose="020B0604030504040204" pitchFamily="50" charset="-128"/>
                  <a:ea typeface="メイリオ" panose="020B0604030504040204" pitchFamily="50" charset="-128"/>
                </a:endParaRPr>
              </a:p>
            </p:txBody>
          </p:sp>
          <p:sp>
            <p:nvSpPr>
              <p:cNvPr id="1165" name="タイトル 1"/>
              <p:cNvSpPr/>
              <p:nvPr/>
            </p:nvSpPr>
            <p:spPr>
              <a:xfrm>
                <a:off x="377608" y="3926853"/>
                <a:ext cx="1738156" cy="717114"/>
              </a:xfrm>
              <a:prstGeom prst="round2DiagRect">
                <a:avLst>
                  <a:gd name="adj1" fmla="val 22667"/>
                  <a:gd name="adj2" fmla="val 0"/>
                </a:avLst>
              </a:prstGeom>
              <a:solidFill>
                <a:schemeClr val="bg1"/>
              </a:solidFill>
              <a:ln>
                <a:noFill/>
              </a:ln>
            </p:spPr>
            <p:txBody>
              <a:bodyPr vert="horz" lIns="91440" tIns="45720" rIns="91440" bIns="45720" rtlCol="0" anchor="ctr">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l">
                  <a:lnSpc>
                    <a:spcPct val="100000"/>
                  </a:lnSpc>
                </a:pPr>
                <a:r>
                  <a:rPr lang="ja-JP" altLang="en-US" sz="1200">
                    <a:solidFill>
                      <a:schemeClr val="tx1"/>
                    </a:solidFill>
                    <a:latin typeface="メイリオ" panose="020B0604030504040204" pitchFamily="50" charset="-128"/>
                    <a:ea typeface="メイリオ" panose="020B0604030504040204" pitchFamily="50" charset="-128"/>
                  </a:rPr>
                  <a:t>　</a:t>
                </a:r>
                <a:r>
                  <a:rPr lang="ja-JP" altLang="en-US" sz="1400" b="1">
                    <a:solidFill>
                      <a:schemeClr val="bg1">
                        <a:lumMod val="50000"/>
                      </a:schemeClr>
                    </a:solidFill>
                    <a:latin typeface="UD デジタル 教科書体 NK-R"/>
                    <a:ea typeface="UD デジタル 教科書体 NK-R"/>
                  </a:rPr>
                  <a:t>学校内外の機関等による相談・指導等を受けていない生徒の解消</a:t>
                </a:r>
                <a:r>
                  <a:rPr lang="ja-JP" altLang="en-US" sz="1400" b="1">
                    <a:solidFill>
                      <a:schemeClr val="bg1">
                        <a:lumMod val="50000"/>
                      </a:schemeClr>
                    </a:solidFill>
                    <a:latin typeface="UD デジタル 教科書体 NK-R"/>
                    <a:ea typeface="UD デジタル 教科書体 NK-R"/>
                  </a:rPr>
                  <a:t>　</a:t>
                </a:r>
                <a:endParaRPr lang="en-US" altLang="ja-JP" sz="1400" b="1">
                  <a:solidFill>
                    <a:schemeClr val="bg1">
                      <a:lumMod val="50000"/>
                    </a:schemeClr>
                  </a:solidFill>
                  <a:latin typeface="UD デジタル 教科書体 NK-R"/>
                  <a:ea typeface="UD デジタル 教科書体 NK-R"/>
                </a:endParaRPr>
              </a:p>
            </p:txBody>
          </p:sp>
        </p:grpSp>
        <p:grpSp>
          <p:nvGrpSpPr>
            <p:cNvPr id="1166" name="グループ化 64"/>
            <p:cNvGrpSpPr/>
            <p:nvPr/>
          </p:nvGrpSpPr>
          <p:grpSpPr>
            <a:xfrm>
              <a:off x="4543191" y="4365868"/>
              <a:ext cx="2148867" cy="390963"/>
              <a:chOff x="172962" y="4472039"/>
              <a:chExt cx="2148867" cy="390963"/>
            </a:xfrm>
          </p:grpSpPr>
          <p:sp>
            <p:nvSpPr>
              <p:cNvPr id="1167" name="正方形/長方形 65"/>
              <p:cNvSpPr/>
              <p:nvPr/>
            </p:nvSpPr>
            <p:spPr>
              <a:xfrm>
                <a:off x="172962" y="4791832"/>
                <a:ext cx="2148867" cy="4571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sp>
            <p:nvSpPr>
              <p:cNvPr id="1168" name="正方形/長方形 66"/>
              <p:cNvSpPr/>
              <p:nvPr/>
            </p:nvSpPr>
            <p:spPr>
              <a:xfrm flipH="1" flipV="1">
                <a:off x="2203300" y="4472039"/>
                <a:ext cx="45719" cy="39096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sp>
            <p:nvSpPr>
              <p:cNvPr id="1169" name="正方形/長方形 67"/>
              <p:cNvSpPr/>
              <p:nvPr/>
            </p:nvSpPr>
            <p:spPr>
              <a:xfrm flipH="1" flipV="1">
                <a:off x="232588" y="4473166"/>
                <a:ext cx="45719" cy="38920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kumimoji="1" sz="1800" kern="1200">
                    <a:solidFill>
                      <a:srgbClr val="FFFFFF"/>
                    </a:solidFill>
                    <a:latin typeface="Calibri"/>
                    <a:ea typeface="+mn-ea"/>
                    <a:cs typeface="+mn-cs"/>
                  </a:defRPr>
                </a:lvl1pPr>
                <a:lvl2pPr marL="457200" algn="l" defTabSz="457200" rtl="0" eaLnBrk="1" latinLnBrk="0" hangingPunct="1">
                  <a:defRPr kumimoji="1" sz="1800" kern="1200">
                    <a:solidFill>
                      <a:srgbClr val="FFFFFF"/>
                    </a:solidFill>
                    <a:latin typeface="Calibri"/>
                    <a:ea typeface="+mn-ea"/>
                    <a:cs typeface="+mn-cs"/>
                  </a:defRPr>
                </a:lvl2pPr>
                <a:lvl3pPr marL="914400" algn="l" defTabSz="457200" rtl="0" eaLnBrk="1" latinLnBrk="0" hangingPunct="1">
                  <a:defRPr kumimoji="1" sz="1800" kern="1200">
                    <a:solidFill>
                      <a:srgbClr val="FFFFFF"/>
                    </a:solidFill>
                    <a:latin typeface="Calibri"/>
                    <a:ea typeface="+mn-ea"/>
                    <a:cs typeface="+mn-cs"/>
                  </a:defRPr>
                </a:lvl3pPr>
                <a:lvl4pPr marL="1371600" algn="l" defTabSz="457200" rtl="0" eaLnBrk="1" latinLnBrk="0" hangingPunct="1">
                  <a:defRPr kumimoji="1" sz="1800" kern="1200">
                    <a:solidFill>
                      <a:srgbClr val="FFFFFF"/>
                    </a:solidFill>
                    <a:latin typeface="Calibri"/>
                    <a:ea typeface="+mn-ea"/>
                    <a:cs typeface="+mn-cs"/>
                  </a:defRPr>
                </a:lvl4pPr>
                <a:lvl5pPr marL="1828800" algn="l" defTabSz="457200" rtl="0" eaLnBrk="1" latinLnBrk="0" hangingPunct="1">
                  <a:defRPr kumimoji="1" sz="1800" kern="1200">
                    <a:solidFill>
                      <a:srgbClr val="FFFFFF"/>
                    </a:solidFill>
                    <a:latin typeface="Calibri"/>
                    <a:ea typeface="+mn-ea"/>
                    <a:cs typeface="+mn-cs"/>
                  </a:defRPr>
                </a:lvl5pPr>
                <a:lvl6pPr marL="2286000" algn="l" defTabSz="457200" rtl="0" eaLnBrk="1" latinLnBrk="0" hangingPunct="1">
                  <a:defRPr kumimoji="1" sz="1800" kern="1200">
                    <a:solidFill>
                      <a:srgbClr val="FFFFFF"/>
                    </a:solidFill>
                    <a:latin typeface="Calibri"/>
                    <a:ea typeface="+mn-ea"/>
                    <a:cs typeface="+mn-cs"/>
                  </a:defRPr>
                </a:lvl6pPr>
                <a:lvl7pPr marL="2743200" algn="l" defTabSz="457200" rtl="0" eaLnBrk="1" latinLnBrk="0" hangingPunct="1">
                  <a:defRPr kumimoji="1" sz="1800" kern="1200">
                    <a:solidFill>
                      <a:srgbClr val="FFFFFF"/>
                    </a:solidFill>
                    <a:latin typeface="Calibri"/>
                    <a:ea typeface="+mn-ea"/>
                    <a:cs typeface="+mn-cs"/>
                  </a:defRPr>
                </a:lvl7pPr>
                <a:lvl8pPr marL="3200400" algn="l" defTabSz="457200" rtl="0" eaLnBrk="1" latinLnBrk="0" hangingPunct="1">
                  <a:defRPr kumimoji="1" sz="1800" kern="1200">
                    <a:solidFill>
                      <a:srgbClr val="FFFFFF"/>
                    </a:solidFill>
                    <a:latin typeface="Calibri"/>
                    <a:ea typeface="+mn-ea"/>
                    <a:cs typeface="+mn-cs"/>
                  </a:defRPr>
                </a:lvl8pPr>
                <a:lvl9pPr marL="3657600" algn="l" defTabSz="457200" rtl="0" eaLnBrk="1" latinLnBrk="0" hangingPunct="1">
                  <a:defRPr kumimoji="1" sz="1800" kern="1200">
                    <a:solidFill>
                      <a:srgbClr val="FFFFFF"/>
                    </a:solidFill>
                    <a:latin typeface="Calibri"/>
                    <a:ea typeface="+mn-ea"/>
                    <a:cs typeface="+mn-cs"/>
                  </a:defRPr>
                </a:lvl9pPr>
              </a:lstStyle>
              <a:p>
                <a:pPr algn="ctr"/>
                <a:endParaRPr kumimoji="1" lang="ja-JP" altLang="en-US"/>
              </a:p>
            </p:txBody>
          </p:sp>
        </p:grpSp>
      </p:grpSp>
      <p:pic>
        <p:nvPicPr>
          <p:cNvPr id="1170" name="図 162"/>
          <p:cNvPicPr>
            <a:picLocks noChangeAspect="1"/>
          </p:cNvPicPr>
          <p:nvPr/>
        </p:nvPicPr>
        <p:blipFill>
          <a:blip r:embed="rId4"/>
          <a:stretch>
            <a:fillRect/>
          </a:stretch>
        </p:blipFill>
        <p:spPr>
          <a:xfrm>
            <a:off x="2525751" y="4581403"/>
            <a:ext cx="1849316" cy="1386986"/>
          </a:xfrm>
          <a:prstGeom prst="rect">
            <a:avLst/>
          </a:prstGeom>
          <a:noFill/>
          <a:ln w="9525" cap="flat" cmpd="sng">
            <a:noFill/>
            <a:prstDash val="solid"/>
            <a:round/>
          </a:ln>
          <a:effectLst>
            <a:glow>
              <a:sysClr val="windowText" lastClr="000000"/>
            </a:glow>
            <a:softEdge rad="112522"/>
          </a:effectLst>
        </p:spPr>
      </p:pic>
      <p:pic>
        <p:nvPicPr>
          <p:cNvPr id="1171" name="図 163"/>
          <p:cNvPicPr>
            <a:picLocks noChangeAspect="1"/>
          </p:cNvPicPr>
          <p:nvPr/>
        </p:nvPicPr>
        <p:blipFill>
          <a:blip r:embed="rId5"/>
          <a:stretch>
            <a:fillRect/>
          </a:stretch>
        </p:blipFill>
        <p:spPr>
          <a:xfrm>
            <a:off x="391813" y="4590475"/>
            <a:ext cx="1867810" cy="1400858"/>
          </a:xfrm>
          <a:prstGeom prst="rect">
            <a:avLst/>
          </a:prstGeom>
          <a:noFill/>
          <a:ln w="9525" cap="flat" cmpd="sng">
            <a:noFill/>
            <a:prstDash val="solid"/>
            <a:round/>
          </a:ln>
          <a:effectLst>
            <a:glow>
              <a:sysClr val="windowText" lastClr="000000"/>
            </a:glow>
            <a:softEdge rad="112522"/>
          </a:effectLst>
        </p:spPr>
      </p:pic>
      <p:pic>
        <p:nvPicPr>
          <p:cNvPr id="1172" name="図 164"/>
          <p:cNvPicPr>
            <a:picLocks noChangeAspect="1"/>
          </p:cNvPicPr>
          <p:nvPr/>
        </p:nvPicPr>
        <p:blipFill>
          <a:blip r:embed="rId6"/>
          <a:srcRect t="12627" r="56183" b="43129"/>
          <a:stretch>
            <a:fillRect/>
          </a:stretch>
        </p:blipFill>
        <p:spPr>
          <a:xfrm>
            <a:off x="4651140" y="4604193"/>
            <a:ext cx="1831636" cy="1387140"/>
          </a:xfrm>
          <a:prstGeom prst="rect">
            <a:avLst/>
          </a:prstGeom>
          <a:noFill/>
          <a:ln w="9525" cap="flat" cmpd="sng">
            <a:noFill/>
            <a:prstDash val="solid"/>
            <a:round/>
          </a:ln>
          <a:effectLst>
            <a:glow>
              <a:sysClr val="windowText" lastClr="000000"/>
            </a:glow>
            <a:softEdge rad="112522"/>
          </a:effectLst>
        </p:spPr>
      </p:pic>
      <p:sp>
        <p:nvSpPr>
          <p:cNvPr id="1173" name="オブジェクト 166"/>
          <p:cNvSpPr/>
          <p:nvPr/>
        </p:nvSpPr>
        <p:spPr>
          <a:xfrm>
            <a:off x="481518" y="5996005"/>
            <a:ext cx="6068317" cy="475482"/>
          </a:xfrm>
          <a:prstGeom prst="roundRect">
            <a:avLst>
              <a:gd name="adj" fmla="val 4918"/>
            </a:avLst>
          </a:prstGeom>
          <a:noFill/>
          <a:ln w="25400" cap="flat" cmpd="sng" algn="ctr">
            <a:solidFill>
              <a:srgbClr val="FF42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lnSpc>
                <a:spcPct val="100000"/>
              </a:lnSpc>
              <a:spcBef>
                <a:spcPts val="0"/>
              </a:spcBef>
              <a:spcAft>
                <a:spcPts val="0"/>
              </a:spcAft>
            </a:pPr>
            <a:r>
              <a:rPr sz="1400">
                <a:solidFill>
                  <a:schemeClr val="bg1">
                    <a:lumMod val="50000"/>
                  </a:schemeClr>
                </a:solidFill>
                <a:latin typeface="UD デジタル 教科書体 NK-R"/>
                <a:ea typeface="UD デジタル 教科書体 NK-R"/>
              </a:rPr>
              <a:t>【問合せ】　</a:t>
            </a:r>
            <a:r>
              <a:rPr sz="1400">
                <a:solidFill>
                  <a:schemeClr val="bg1">
                    <a:lumMod val="50000"/>
                  </a:schemeClr>
                </a:solidFill>
                <a:latin typeface="UD デジタル 教科書体 NK-R"/>
                <a:ea typeface="UD デジタル 教科書体 NK-R"/>
              </a:rPr>
              <a:t>教育部指導室（市役所２階）</a:t>
            </a:r>
            <a:r>
              <a:rPr sz="1400">
                <a:solidFill>
                  <a:schemeClr val="bg1">
                    <a:lumMod val="50000"/>
                  </a:schemeClr>
                </a:solidFill>
                <a:latin typeface="UD デジタル 教科書体 NK-R"/>
                <a:ea typeface="UD デジタル 教科書体 NK-R"/>
              </a:rPr>
              <a:t>☎</a:t>
            </a:r>
            <a:r>
              <a:rPr sz="1400">
                <a:solidFill>
                  <a:schemeClr val="bg1">
                    <a:lumMod val="50000"/>
                  </a:schemeClr>
                </a:solidFill>
                <a:latin typeface="UD デジタル 教科書体 NK-R"/>
                <a:ea typeface="UD デジタル 教科書体 NK-R"/>
              </a:rPr>
              <a:t>：042-558-8859</a:t>
            </a:r>
            <a:endParaRPr sz="1400">
              <a:solidFill>
                <a:schemeClr val="bg1">
                  <a:lumMod val="50000"/>
                </a:schemeClr>
              </a:solidFill>
              <a:latin typeface="UD デジタル 教科書体 NK-R"/>
              <a:ea typeface="UD デジタル 教科書体 NK-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9" name="オブジェクト 289"/>
          <p:cNvSpPr/>
          <p:nvPr/>
        </p:nvSpPr>
        <p:spPr>
          <a:xfrm rot="20940000">
            <a:off x="497222" y="3758062"/>
            <a:ext cx="4511183" cy="4446938"/>
          </a:xfrm>
          <a:prstGeom prst="rect">
            <a:avLst/>
          </a:prstGeom>
          <a:solidFill>
            <a:schemeClr val="accent4">
              <a:lumMod val="40000"/>
              <a:lumOff val="60000"/>
            </a:schemeClr>
          </a:solidFill>
          <a:ln w="762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1180" name="オブジェクト 282"/>
          <p:cNvSpPr txBox="1"/>
          <p:nvPr/>
        </p:nvSpPr>
        <p:spPr>
          <a:xfrm>
            <a:off x="-266" y="194926"/>
            <a:ext cx="6854087" cy="1373842"/>
          </a:xfrm>
          <a:prstGeom prst="rect">
            <a:avLst/>
          </a:prstGeom>
          <a:noFill/>
          <a:ln w="6350" cmpd="sng"/>
        </p:spPr>
        <p:style>
          <a:lnRef idx="0">
            <a:srgbClr val="000000"/>
          </a:lnRef>
          <a:fillRef idx="0">
            <a:srgbClr val="000000"/>
          </a:fillRef>
          <a:effectRef idx="0">
            <a:srgbClr val="000000"/>
          </a:effectRef>
          <a:fontRef idx="minor">
            <a:schemeClr val="dk1"/>
          </a:fontRef>
        </p:style>
        <p:txBody>
          <a:bodyPr vertOverflow="overflow" horzOverflow="overflow" wrap="square">
            <a:spAutoFit/>
          </a:bodyPr>
          <a:lstStyle/>
          <a:p>
            <a:pPr algn="ctr">
              <a:lnSpc>
                <a:spcPts val="5000"/>
              </a:lnSpc>
              <a:spcBef>
                <a:spcPts val="0"/>
              </a:spcBef>
              <a:spcAft>
                <a:spcPts val="0"/>
              </a:spcAft>
            </a:pPr>
            <a:r>
              <a:rPr sz="4800" b="1">
                <a:solidFill>
                  <a:srgbClr val="FF4200"/>
                </a:solidFill>
                <a:latin typeface="UD デジタル 教科書体 NP-B"/>
                <a:ea typeface="UD デジタル 教科書体 NP-B"/>
              </a:rPr>
              <a:t>あきる野市</a:t>
            </a:r>
            <a:endParaRPr sz="4800" b="1">
              <a:solidFill>
                <a:srgbClr val="FF4200"/>
              </a:solidFill>
              <a:latin typeface="UD デジタル 教科書体 NP-B"/>
              <a:ea typeface="UD デジタル 教科書体 NP-B"/>
            </a:endParaRPr>
          </a:p>
          <a:p>
            <a:pPr algn="ctr">
              <a:lnSpc>
                <a:spcPts val="5000"/>
              </a:lnSpc>
              <a:spcBef>
                <a:spcPts val="0"/>
              </a:spcBef>
              <a:spcAft>
                <a:spcPts val="0"/>
              </a:spcAft>
            </a:pPr>
            <a:r>
              <a:rPr sz="4800" b="1">
                <a:solidFill>
                  <a:srgbClr val="FF4200"/>
                </a:solidFill>
                <a:latin typeface="UD デジタル 教科書体 NP-B"/>
                <a:ea typeface="UD デジタル 教科書体 NP-B"/>
              </a:rPr>
              <a:t>教育支援センター</a:t>
            </a:r>
            <a:endParaRPr sz="4800" b="1">
              <a:solidFill>
                <a:srgbClr val="FF4200"/>
              </a:solidFill>
              <a:latin typeface="UD デジタル 教科書体 NP-B"/>
              <a:ea typeface="UD デジタル 教科書体 NP-B"/>
            </a:endParaRPr>
          </a:p>
        </p:txBody>
      </p:sp>
      <p:sp>
        <p:nvSpPr>
          <p:cNvPr id="1181" name="オブジェクト 283"/>
          <p:cNvSpPr/>
          <p:nvPr/>
        </p:nvSpPr>
        <p:spPr>
          <a:xfrm>
            <a:off x="1766557" y="1568768"/>
            <a:ext cx="4888218" cy="3451211"/>
          </a:xfrm>
          <a:prstGeom prst="rect">
            <a:avLst/>
          </a:prstGeom>
          <a:solidFill>
            <a:srgbClr val="FFE9E9"/>
          </a:solidFill>
          <a:ln w="762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pic>
        <p:nvPicPr>
          <p:cNvPr id="1182" name="オブジェクト 284"/>
          <p:cNvPicPr>
            <a:picLocks noChangeAspect="1"/>
          </p:cNvPicPr>
          <p:nvPr/>
        </p:nvPicPr>
        <p:blipFill>
          <a:blip r:embed="rId1"/>
          <a:stretch>
            <a:fillRect/>
          </a:stretch>
        </p:blipFill>
        <p:spPr>
          <a:xfrm flipH="1">
            <a:off x="2037064" y="2466654"/>
            <a:ext cx="2011031" cy="2138663"/>
          </a:xfrm>
          <a:prstGeom prst="rect">
            <a:avLst/>
          </a:prstGeom>
        </p:spPr>
      </p:pic>
      <p:pic>
        <p:nvPicPr>
          <p:cNvPr id="1183" name="オブジェクト 285"/>
          <p:cNvPicPr>
            <a:picLocks noChangeAspect="1"/>
          </p:cNvPicPr>
          <p:nvPr/>
        </p:nvPicPr>
        <p:blipFill>
          <a:blip r:embed="rId2"/>
          <a:stretch>
            <a:fillRect/>
          </a:stretch>
        </p:blipFill>
        <p:spPr>
          <a:xfrm rot="300000">
            <a:off x="4179558" y="1815144"/>
            <a:ext cx="2287893" cy="2185023"/>
          </a:xfrm>
          <a:prstGeom prst="rect">
            <a:avLst/>
          </a:prstGeom>
        </p:spPr>
      </p:pic>
      <p:sp>
        <p:nvSpPr>
          <p:cNvPr id="1184" name="オブジェクト 287"/>
          <p:cNvSpPr/>
          <p:nvPr/>
        </p:nvSpPr>
        <p:spPr>
          <a:xfrm rot="300000">
            <a:off x="2649694" y="4864227"/>
            <a:ext cx="3955418" cy="3336986"/>
          </a:xfrm>
          <a:prstGeom prst="rect">
            <a:avLst/>
          </a:prstGeom>
          <a:solidFill>
            <a:schemeClr val="accent6">
              <a:lumMod val="40000"/>
              <a:lumOff val="60000"/>
            </a:schemeClr>
          </a:solidFill>
          <a:ln w="762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pic>
        <p:nvPicPr>
          <p:cNvPr id="1185" name="オブジェクト 288"/>
          <p:cNvPicPr>
            <a:picLocks noChangeAspect="1"/>
          </p:cNvPicPr>
          <p:nvPr/>
        </p:nvPicPr>
        <p:blipFill>
          <a:blip r:embed="rId3"/>
          <a:stretch>
            <a:fillRect/>
          </a:stretch>
        </p:blipFill>
        <p:spPr>
          <a:xfrm>
            <a:off x="767929" y="5153863"/>
            <a:ext cx="1845241" cy="1685828"/>
          </a:xfrm>
          <a:prstGeom prst="rect">
            <a:avLst/>
          </a:prstGeom>
          <a:ln>
            <a:noFill/>
          </a:ln>
          <a:effectLst/>
        </p:spPr>
      </p:pic>
      <p:pic>
        <p:nvPicPr>
          <p:cNvPr id="1186" name="オブジェクト 286"/>
          <p:cNvPicPr>
            <a:picLocks noChangeAspect="1"/>
          </p:cNvPicPr>
          <p:nvPr/>
        </p:nvPicPr>
        <p:blipFill>
          <a:blip r:embed="rId4"/>
          <a:stretch>
            <a:fillRect/>
          </a:stretch>
        </p:blipFill>
        <p:spPr>
          <a:xfrm>
            <a:off x="3099797" y="5171482"/>
            <a:ext cx="3127275" cy="2662715"/>
          </a:xfrm>
          <a:prstGeom prst="rect">
            <a:avLst/>
          </a:prstGeom>
        </p:spPr>
      </p:pic>
      <p:sp>
        <p:nvSpPr>
          <p:cNvPr id="1187" name="タイトル 290"/>
          <p:cNvSpPr txBox="1"/>
          <p:nvPr/>
        </p:nvSpPr>
        <p:spPr>
          <a:xfrm>
            <a:off x="621000" y="8985000"/>
            <a:ext cx="5777865" cy="542276"/>
          </a:xfrm>
          <a:prstGeom prst="rect">
            <a:avLst/>
          </a:prstGeom>
        </p:spPr>
        <p:txBody>
          <a:bodyPr vertOverflow="overflow" horzOverflow="overflow" rtlCol="0" anchor="b"/>
          <a:lstStyle/>
          <a:p>
            <a:pPr marL="0" algn="ctr"/>
            <a:r>
              <a:rPr sz="2400" b="1">
                <a:solidFill>
                  <a:schemeClr val="tx1"/>
                </a:solidFill>
                <a:latin typeface="UD デジタル 教科書体 NP-B"/>
                <a:ea typeface="UD デジタル 教科書体 NP-B"/>
              </a:rPr>
              <a:t>あきる野市教育委員会</a:t>
            </a:r>
            <a:r>
              <a:rPr sz="2400" b="1">
                <a:solidFill>
                  <a:schemeClr val="tx1"/>
                </a:solidFill>
                <a:latin typeface="UD デジタル 教科書体 NP-B"/>
                <a:ea typeface="UD デジタル 教科書体 NP-B"/>
              </a:rPr>
              <a:t>　指導室</a:t>
            </a:r>
            <a:endParaRPr sz="2400">
              <a:solidFill>
                <a:schemeClr val="tx1"/>
              </a:solidFill>
              <a:latin typeface="UD デジタル 教科書体 NP-B"/>
              <a:ea typeface="UD デジタル 教科書体 NP-B"/>
            </a:endParaRPr>
          </a:p>
        </p:txBody>
      </p:sp>
    </p:spTree>
    <p:extLst>
      <p:ext uri="{BB962C8B-B14F-4D97-AF65-F5344CB8AC3E}">
        <p14:creationId xmlns:p14="http://schemas.microsoft.com/office/powerpoint/2010/main" val="34623153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93" name="オブジェクト 323"/>
          <p:cNvSpPr txBox="1"/>
          <p:nvPr/>
        </p:nvSpPr>
        <p:spPr>
          <a:xfrm>
            <a:off x="3501714" y="273000"/>
            <a:ext cx="3354371" cy="732641"/>
          </a:xfrm>
          <a:prstGeom prst="rect">
            <a:avLst/>
          </a:prstGeom>
          <a:noFill/>
          <a:ln w="6350" cmpd="sng"/>
        </p:spPr>
        <p:style>
          <a:lnRef idx="0">
            <a:srgbClr val="000000"/>
          </a:lnRef>
          <a:fillRef idx="0">
            <a:srgbClr val="000000"/>
          </a:fillRef>
          <a:effectRef idx="0">
            <a:srgbClr val="000000"/>
          </a:effectRef>
          <a:fontRef idx="minor">
            <a:schemeClr val="dk1"/>
          </a:fontRef>
        </p:style>
        <p:txBody>
          <a:bodyPr vertOverflow="overflow" horzOverflow="overflow" wrap="square">
            <a:spAutoFit/>
          </a:bodyPr>
          <a:lstStyle/>
          <a:p>
            <a:pPr algn="ctr">
              <a:lnSpc>
                <a:spcPts val="5000"/>
              </a:lnSpc>
              <a:spcBef>
                <a:spcPts val="0"/>
              </a:spcBef>
              <a:spcAft>
                <a:spcPts val="0"/>
              </a:spcAft>
            </a:pPr>
            <a:r>
              <a:rPr sz="4800" b="1">
                <a:solidFill>
                  <a:srgbClr val="FF4200"/>
                </a:solidFill>
                <a:latin typeface="UD デジタル 教科書体 NP-B"/>
                <a:ea typeface="UD デジタル 教科書体 NP-B"/>
              </a:rPr>
              <a:t>あきる野市</a:t>
            </a:r>
            <a:endParaRPr sz="4800" b="1">
              <a:solidFill>
                <a:srgbClr val="FF4200"/>
              </a:solidFill>
              <a:latin typeface="UD デジタル 教科書体 NP-B"/>
              <a:ea typeface="UD デジタル 教科書体 NP-B"/>
            </a:endParaRPr>
          </a:p>
        </p:txBody>
      </p:sp>
      <p:sp>
        <p:nvSpPr>
          <p:cNvPr id="1194" name="オブジェクト 325"/>
          <p:cNvSpPr/>
          <p:nvPr/>
        </p:nvSpPr>
        <p:spPr>
          <a:xfrm>
            <a:off x="86627" y="1037561"/>
            <a:ext cx="6680835" cy="532748"/>
          </a:xfrm>
          <a:prstGeom prst="roundRect">
            <a:avLst/>
          </a:prstGeom>
          <a:solidFill>
            <a:schemeClr val="accent2">
              <a:lumMod val="20000"/>
              <a:lumOff val="80000"/>
            </a:schemeClr>
          </a:solid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sz="3600">
                <a:solidFill>
                  <a:schemeClr val="bg1">
                    <a:lumMod val="50000"/>
                  </a:schemeClr>
                </a:solidFill>
                <a:latin typeface="UD デジタル 教科書体 NP-B"/>
                <a:ea typeface="UD デジタル 教科書体 NP-B"/>
              </a:rPr>
              <a:t>教　育　相　談　所</a:t>
            </a:r>
            <a:endParaRPr sz="3600">
              <a:solidFill>
                <a:schemeClr val="bg1">
                  <a:lumMod val="50000"/>
                </a:schemeClr>
              </a:solidFill>
              <a:latin typeface="UD デジタル 教科書体 NP-B"/>
              <a:ea typeface="UD デジタル 教科書体 NP-B"/>
            </a:endParaRPr>
          </a:p>
        </p:txBody>
      </p:sp>
      <p:sp>
        <p:nvSpPr>
          <p:cNvPr id="1195" name="オブジェクト 326"/>
          <p:cNvSpPr/>
          <p:nvPr/>
        </p:nvSpPr>
        <p:spPr>
          <a:xfrm>
            <a:off x="86631" y="5817000"/>
            <a:ext cx="6680835" cy="532748"/>
          </a:xfrm>
          <a:prstGeom prst="roundRect">
            <a:avLst/>
          </a:prstGeom>
          <a:solidFill>
            <a:schemeClr val="accent2">
              <a:lumMod val="20000"/>
              <a:lumOff val="80000"/>
            </a:schemeClr>
          </a:solid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lang="ja-JP" altLang="en-US" sz="3600">
                <a:solidFill>
                  <a:schemeClr val="bg1">
                    <a:lumMod val="50000"/>
                  </a:schemeClr>
                </a:solidFill>
                <a:latin typeface="UD デジタル 教科書体 NP-B"/>
                <a:ea typeface="UD デジタル 教科書体 NP-B"/>
              </a:rPr>
              <a:t>スクールソーシャルワーカー</a:t>
            </a:r>
            <a:endParaRPr sz="3600">
              <a:solidFill>
                <a:schemeClr val="bg1">
                  <a:lumMod val="50000"/>
                </a:schemeClr>
              </a:solidFill>
              <a:latin typeface="UD デジタル 教科書体 NP-B"/>
              <a:ea typeface="UD デジタル 教科書体 NP-B"/>
            </a:endParaRPr>
          </a:p>
        </p:txBody>
      </p:sp>
      <p:pic>
        <p:nvPicPr>
          <p:cNvPr id="1196" name="オブジェクト 328"/>
          <p:cNvPicPr>
            <a:picLocks noChangeAspect="1"/>
          </p:cNvPicPr>
          <p:nvPr/>
        </p:nvPicPr>
        <p:blipFill>
          <a:blip r:embed="rId1"/>
          <a:stretch>
            <a:fillRect/>
          </a:stretch>
        </p:blipFill>
        <p:spPr>
          <a:xfrm>
            <a:off x="318031" y="3190227"/>
            <a:ext cx="1133494" cy="774363"/>
          </a:xfrm>
          <a:prstGeom prst="rect">
            <a:avLst/>
          </a:prstGeom>
          <a:noFill/>
          <a:ln>
            <a:miter/>
          </a:ln>
        </p:spPr>
      </p:pic>
      <p:sp>
        <p:nvSpPr>
          <p:cNvPr id="1197" name="オブジェクト 329"/>
          <p:cNvSpPr/>
          <p:nvPr/>
        </p:nvSpPr>
        <p:spPr>
          <a:xfrm>
            <a:off x="117000" y="4017193"/>
            <a:ext cx="3240552" cy="1584213"/>
          </a:xfrm>
          <a:prstGeom prst="roundRect">
            <a:avLst>
              <a:gd name="adj" fmla="val 4918"/>
            </a:avLst>
          </a:prstGeom>
          <a:noFill/>
          <a:ln w="25400" cap="flat" cmpd="sng" algn="ctr">
            <a:solidFill>
              <a:srgbClr val="FF42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【面接相談】　</a:t>
            </a:r>
            <a:endParaRPr sz="140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　毎週月～金曜日（土日祝日除く）</a:t>
            </a:r>
            <a:endParaRPr sz="140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   午前10時～12時 午後１時～５時</a:t>
            </a:r>
            <a:endParaRPr sz="140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lang="ja-JP" altLang="en-US" sz="1400">
                <a:solidFill>
                  <a:schemeClr val="bg1">
                    <a:lumMod val="50000"/>
                  </a:schemeClr>
                </a:solidFill>
                <a:latin typeface="UD デジタル 教科書体 NK-R"/>
                <a:ea typeface="UD デジタル 教科書体 NK-R"/>
              </a:rPr>
              <a:t>○場所</a:t>
            </a:r>
            <a:endParaRPr sz="140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　秋川教育相談所</a:t>
            </a:r>
            <a:r>
              <a:rPr sz="1050">
                <a:solidFill>
                  <a:schemeClr val="bg1">
                    <a:lumMod val="50000"/>
                  </a:schemeClr>
                </a:solidFill>
                <a:latin typeface="UD デジタル 教科書体 NK-R"/>
                <a:ea typeface="UD デジタル 教科書体 NK-R"/>
              </a:rPr>
              <a:t>（市役所別館２階）</a:t>
            </a:r>
            <a:endParaRPr sz="105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　五日市教育相談所</a:t>
            </a:r>
            <a:r>
              <a:rPr sz="1050">
                <a:solidFill>
                  <a:schemeClr val="bg1">
                    <a:lumMod val="50000"/>
                  </a:schemeClr>
                </a:solidFill>
                <a:latin typeface="UD デジタル 教科書体 NK-R"/>
                <a:ea typeface="UD デジタル 教科書体 NK-R"/>
              </a:rPr>
              <a:t>（五日市出張所２階）</a:t>
            </a:r>
            <a:endParaRPr sz="1400">
              <a:solidFill>
                <a:schemeClr val="bg1">
                  <a:lumMod val="50000"/>
                </a:schemeClr>
              </a:solidFill>
              <a:latin typeface="UD デジタル 教科書体 NK-R"/>
              <a:ea typeface="UD デジタル 教科書体 NK-R"/>
            </a:endParaRPr>
          </a:p>
        </p:txBody>
      </p:sp>
      <p:sp>
        <p:nvSpPr>
          <p:cNvPr id="1198" name="オブジェクト 332"/>
          <p:cNvSpPr/>
          <p:nvPr/>
        </p:nvSpPr>
        <p:spPr>
          <a:xfrm>
            <a:off x="3501714" y="4017000"/>
            <a:ext cx="3240552" cy="1586994"/>
          </a:xfrm>
          <a:prstGeom prst="roundRect">
            <a:avLst>
              <a:gd name="adj" fmla="val 4918"/>
            </a:avLst>
          </a:prstGeom>
          <a:noFill/>
          <a:ln w="25400" cap="flat" cmpd="sng" algn="ctr">
            <a:solidFill>
              <a:srgbClr val="FF42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【電話相談】</a:t>
            </a:r>
            <a:endParaRPr sz="140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　毎週月～金曜日（</a:t>
            </a:r>
            <a:r>
              <a:rPr sz="1400">
                <a:solidFill>
                  <a:schemeClr val="bg1">
                    <a:lumMod val="50000"/>
                  </a:schemeClr>
                </a:solidFill>
                <a:latin typeface="UD デジタル 教科書体 NK-R"/>
                <a:ea typeface="UD デジタル 教科書体 NK-R"/>
              </a:rPr>
              <a:t>土日祝日除く</a:t>
            </a:r>
            <a:r>
              <a:rPr sz="1400">
                <a:solidFill>
                  <a:schemeClr val="bg1">
                    <a:lumMod val="50000"/>
                  </a:schemeClr>
                </a:solidFill>
                <a:latin typeface="UD デジタル 教科書体 NK-R"/>
                <a:ea typeface="UD デジタル 教科書体 NK-R"/>
              </a:rPr>
              <a:t>）</a:t>
            </a:r>
            <a:endParaRPr sz="140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　午前10時～12時 午後１時～５時</a:t>
            </a:r>
            <a:endParaRPr sz="140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○教育相談所　</a:t>
            </a:r>
            <a:endParaRPr sz="140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（秋　　川）☎</a:t>
            </a:r>
            <a:r>
              <a:rPr sz="1400">
                <a:solidFill>
                  <a:schemeClr val="bg1">
                    <a:lumMod val="50000"/>
                  </a:schemeClr>
                </a:solidFill>
                <a:latin typeface="UD デジタル 教科書体 NK-R"/>
                <a:ea typeface="UD デジタル 教科書体 NK-R"/>
              </a:rPr>
              <a:t>：042-558-6444</a:t>
            </a:r>
            <a:endParaRPr sz="1400">
              <a:solidFill>
                <a:schemeClr val="bg1">
                  <a:lumMod val="50000"/>
                </a:schemeClr>
              </a:solidFill>
              <a:latin typeface="UD デジタル 教科書体 NK-R"/>
              <a:ea typeface="UD デジタル 教科書体 NK-R"/>
            </a:endParaRPr>
          </a:p>
          <a:p>
            <a:pPr algn="l">
              <a:lnSpc>
                <a:spcPts val="2000"/>
              </a:lnSpc>
              <a:spcBef>
                <a:spcPts val="0"/>
              </a:spcBef>
              <a:spcAft>
                <a:spcPts val="0"/>
              </a:spcAft>
            </a:pPr>
            <a:r>
              <a:rPr sz="1400">
                <a:solidFill>
                  <a:schemeClr val="bg1">
                    <a:lumMod val="50000"/>
                  </a:schemeClr>
                </a:solidFill>
                <a:latin typeface="UD デジタル 教科書体 NK-R"/>
                <a:ea typeface="UD デジタル 教科書体 NK-R"/>
              </a:rPr>
              <a:t>（五日市）☎</a:t>
            </a:r>
            <a:r>
              <a:rPr sz="1400">
                <a:solidFill>
                  <a:schemeClr val="bg1">
                    <a:lumMod val="50000"/>
                  </a:schemeClr>
                </a:solidFill>
                <a:latin typeface="UD デジタル 教科書体 NK-R"/>
                <a:ea typeface="UD デジタル 教科書体 NK-R"/>
              </a:rPr>
              <a:t>：042-596-6460</a:t>
            </a:r>
            <a:endParaRPr sz="1400">
              <a:solidFill>
                <a:schemeClr val="bg1">
                  <a:lumMod val="50000"/>
                </a:schemeClr>
              </a:solidFill>
              <a:latin typeface="UD デジタル 教科書体 NK-R"/>
              <a:ea typeface="UD デジタル 教科書体 NK-R"/>
            </a:endParaRPr>
          </a:p>
        </p:txBody>
      </p:sp>
      <p:sp>
        <p:nvSpPr>
          <p:cNvPr id="1199" name="オブジェクト 333"/>
          <p:cNvSpPr/>
          <p:nvPr/>
        </p:nvSpPr>
        <p:spPr>
          <a:xfrm>
            <a:off x="99861" y="6177000"/>
            <a:ext cx="6745444" cy="1296274"/>
          </a:xfrm>
          <a:prstGeom prst="roundRect">
            <a:avLst>
              <a:gd name="adj" fmla="val 4918"/>
            </a:avLst>
          </a:prstGeom>
          <a:no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l">
              <a:lnSpc>
                <a:spcPts val="2400"/>
              </a:lnSpc>
              <a:spcBef>
                <a:spcPts val="0"/>
              </a:spcBef>
              <a:spcAft>
                <a:spcPts val="0"/>
              </a:spcAft>
            </a:pPr>
            <a:r>
              <a:rPr sz="1400">
                <a:solidFill>
                  <a:schemeClr val="bg1">
                    <a:lumMod val="50000"/>
                  </a:schemeClr>
                </a:solidFill>
                <a:latin typeface="UD デジタル 教科書体 NK-R"/>
                <a:ea typeface="UD デジタル 教科書体 NK-R"/>
              </a:rPr>
              <a:t>　スクールソーシャルワーカーは、</a:t>
            </a:r>
            <a:r>
              <a:rPr sz="1400">
                <a:solidFill>
                  <a:schemeClr val="bg1">
                    <a:lumMod val="50000"/>
                  </a:schemeClr>
                </a:solidFill>
                <a:latin typeface="UD デジタル 教科書体 NK-R"/>
                <a:ea typeface="UD デジタル 教科書体 NK-R"/>
              </a:rPr>
              <a:t>お子さんに寄り添いながら、保護者や先生方と一緒に、どうすることが一番良いのかを考え、関係機関と連携して解決へのお手伝いをします。</a:t>
            </a:r>
            <a:r>
              <a:rPr sz="1400">
                <a:solidFill>
                  <a:schemeClr val="bg1">
                    <a:lumMod val="50000"/>
                  </a:schemeClr>
                </a:solidFill>
                <a:latin typeface="UD デジタル 教科書体 NK-R"/>
                <a:ea typeface="UD デジタル 教科書体 NK-R"/>
              </a:rPr>
              <a:t>また、必要に応じて、様々なお手伝いを行います。</a:t>
            </a:r>
            <a:endParaRPr sz="1400">
              <a:solidFill>
                <a:schemeClr val="bg1">
                  <a:lumMod val="50000"/>
                </a:schemeClr>
              </a:solidFill>
              <a:latin typeface="UD デジタル 教科書体 NK-R"/>
              <a:ea typeface="UD デジタル 教科書体 NK-R"/>
            </a:endParaRPr>
          </a:p>
        </p:txBody>
      </p:sp>
      <p:pic>
        <p:nvPicPr>
          <p:cNvPr id="1200" name="図 334"/>
          <p:cNvPicPr>
            <a:picLocks noChangeAspect="1"/>
          </p:cNvPicPr>
          <p:nvPr/>
        </p:nvPicPr>
        <p:blipFill>
          <a:blip r:embed="rId2"/>
          <a:stretch>
            <a:fillRect/>
          </a:stretch>
        </p:blipFill>
        <p:spPr>
          <a:xfrm>
            <a:off x="405000" y="7761841"/>
            <a:ext cx="1114425" cy="1104888"/>
          </a:xfrm>
          <a:prstGeom prst="rect">
            <a:avLst/>
          </a:prstGeom>
        </p:spPr>
      </p:pic>
      <p:sp>
        <p:nvSpPr>
          <p:cNvPr id="1201" name="オブジェクト 85"/>
          <p:cNvSpPr/>
          <p:nvPr/>
        </p:nvSpPr>
        <p:spPr>
          <a:xfrm>
            <a:off x="2785683" y="9232194"/>
            <a:ext cx="3535768" cy="545014"/>
          </a:xfrm>
          <a:prstGeom prst="roundRect">
            <a:avLst/>
          </a:prstGeom>
          <a:no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1202" name="オブジェクト 86"/>
          <p:cNvSpPr/>
          <p:nvPr/>
        </p:nvSpPr>
        <p:spPr>
          <a:xfrm>
            <a:off x="1451525" y="8987150"/>
            <a:ext cx="5290742" cy="790129"/>
          </a:xfrm>
          <a:prstGeom prst="roundRect">
            <a:avLst>
              <a:gd name="adj" fmla="val 4918"/>
            </a:avLst>
          </a:prstGeom>
          <a:noFill/>
          <a:ln w="25400" cap="flat" cmpd="sng" algn="ctr">
            <a:solidFill>
              <a:srgbClr val="FF42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l">
              <a:lnSpc>
                <a:spcPct val="100000"/>
              </a:lnSpc>
              <a:spcBef>
                <a:spcPts val="0"/>
              </a:spcBef>
              <a:spcAft>
                <a:spcPts val="0"/>
              </a:spcAft>
            </a:pPr>
            <a:r>
              <a:rPr sz="1400">
                <a:solidFill>
                  <a:schemeClr val="bg1">
                    <a:lumMod val="50000"/>
                  </a:schemeClr>
                </a:solidFill>
                <a:latin typeface="UD デジタル 教科書体 NK-R"/>
                <a:ea typeface="UD デジタル 教科書体 NK-R"/>
              </a:rPr>
              <a:t>【問合せ】</a:t>
            </a:r>
            <a:endParaRPr lang="ja-JP" altLang="en-US" sz="1400">
              <a:latin typeface="UD デジタル 教科書体 NK-R"/>
              <a:ea typeface="UD デジタル 教科書体 NK-R"/>
            </a:endParaRPr>
          </a:p>
          <a:p>
            <a:pPr algn="l">
              <a:lnSpc>
                <a:spcPct val="100000"/>
              </a:lnSpc>
              <a:spcBef>
                <a:spcPts val="0"/>
              </a:spcBef>
              <a:spcAft>
                <a:spcPts val="0"/>
              </a:spcAft>
            </a:pPr>
            <a:r>
              <a:rPr sz="1400">
                <a:solidFill>
                  <a:schemeClr val="bg1">
                    <a:lumMod val="50000"/>
                  </a:schemeClr>
                </a:solidFill>
                <a:latin typeface="UD デジタル 教科書体 NK-R"/>
                <a:ea typeface="UD デジタル 教科書体 NK-R"/>
              </a:rPr>
              <a:t>教育部指導室（市役所２階）</a:t>
            </a:r>
            <a:r>
              <a:rPr sz="1400">
                <a:solidFill>
                  <a:schemeClr val="bg1">
                    <a:lumMod val="50000"/>
                  </a:schemeClr>
                </a:solidFill>
                <a:latin typeface="UD デジタル 教科書体 NK-R"/>
                <a:ea typeface="UD デジタル 教科書体 NK-R"/>
              </a:rPr>
              <a:t>☎</a:t>
            </a:r>
            <a:r>
              <a:rPr sz="1400">
                <a:solidFill>
                  <a:schemeClr val="bg1">
                    <a:lumMod val="50000"/>
                  </a:schemeClr>
                </a:solidFill>
                <a:latin typeface="UD デジタル 教科書体 NK-R"/>
                <a:ea typeface="UD デジタル 教科書体 NK-R"/>
              </a:rPr>
              <a:t>：042-558-8859</a:t>
            </a:r>
            <a:endParaRPr sz="1400">
              <a:solidFill>
                <a:schemeClr val="bg1">
                  <a:lumMod val="50000"/>
                </a:schemeClr>
              </a:solidFill>
              <a:latin typeface="UD デジタル 教科書体 NK-R"/>
              <a:ea typeface="UD デジタル 教科書体 NK-R"/>
            </a:endParaRPr>
          </a:p>
          <a:p>
            <a:pPr algn="l">
              <a:lnSpc>
                <a:spcPct val="100000"/>
              </a:lnSpc>
              <a:spcBef>
                <a:spcPts val="0"/>
              </a:spcBef>
              <a:spcAft>
                <a:spcPts val="0"/>
              </a:spcAft>
            </a:pPr>
            <a:r>
              <a:rPr sz="1400">
                <a:solidFill>
                  <a:schemeClr val="bg1">
                    <a:lumMod val="50000"/>
                  </a:schemeClr>
                </a:solidFill>
                <a:latin typeface="UD デジタル 教科書体 NK-R"/>
                <a:ea typeface="UD デジタル 教科書体 NK-R"/>
              </a:rPr>
              <a:t>五日市教育相談所（五日市出張所２階）</a:t>
            </a:r>
            <a:r>
              <a:rPr sz="1400">
                <a:solidFill>
                  <a:schemeClr val="bg1">
                    <a:lumMod val="50000"/>
                  </a:schemeClr>
                </a:solidFill>
                <a:latin typeface="UD デジタル 教科書体 NK-R"/>
                <a:ea typeface="UD デジタル 教科書体 NK-R"/>
              </a:rPr>
              <a:t>☎</a:t>
            </a:r>
            <a:r>
              <a:rPr sz="1400">
                <a:solidFill>
                  <a:schemeClr val="bg1">
                    <a:lumMod val="50000"/>
                  </a:schemeClr>
                </a:solidFill>
                <a:latin typeface="UD デジタル 教科書体 NK-R"/>
                <a:ea typeface="UD デジタル 教科書体 NK-R"/>
              </a:rPr>
              <a:t>：042-596-6460</a:t>
            </a:r>
            <a:endParaRPr sz="1400">
              <a:solidFill>
                <a:schemeClr val="bg1">
                  <a:lumMod val="50000"/>
                </a:schemeClr>
              </a:solidFill>
              <a:latin typeface="UD デジタル 教科書体 NK-R"/>
              <a:ea typeface="UD デジタル 教科書体 NK-R"/>
            </a:endParaRPr>
          </a:p>
        </p:txBody>
      </p:sp>
      <p:sp>
        <p:nvSpPr>
          <p:cNvPr id="1203" name="オブジェクト 128"/>
          <p:cNvSpPr/>
          <p:nvPr/>
        </p:nvSpPr>
        <p:spPr>
          <a:xfrm>
            <a:off x="132165" y="1589852"/>
            <a:ext cx="6680835" cy="990534"/>
          </a:xfrm>
          <a:prstGeom prst="roundRect">
            <a:avLst>
              <a:gd name="adj" fmla="val 0"/>
            </a:avLst>
          </a:prstGeom>
          <a:no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t"/>
          <a:lstStyle/>
          <a:p>
            <a:pPr algn="l"/>
            <a:r>
              <a:rPr sz="1400">
                <a:solidFill>
                  <a:schemeClr val="bg1">
                    <a:lumMod val="50000"/>
                  </a:schemeClr>
                </a:solidFill>
                <a:latin typeface="UD デジタル 教科書体 NP-B"/>
                <a:ea typeface="UD デジタル 教科書体 NP-B"/>
              </a:rPr>
              <a:t>　</a:t>
            </a:r>
            <a:r>
              <a:rPr sz="1400">
                <a:solidFill>
                  <a:schemeClr val="bg1">
                    <a:lumMod val="50000"/>
                  </a:schemeClr>
                </a:solidFill>
                <a:latin typeface="UD デジタル 教科書体 NP-R"/>
                <a:ea typeface="UD デジタル 教科書体 NP-R"/>
              </a:rPr>
              <a:t>お子さんや保護者の方の家庭や学校での教育に関する悩みや心配事に</a:t>
            </a:r>
            <a:r>
              <a:rPr sz="1400">
                <a:solidFill>
                  <a:schemeClr val="bg1">
                    <a:lumMod val="50000"/>
                  </a:schemeClr>
                </a:solidFill>
                <a:latin typeface="UD デジタル 教科書体 NP-R"/>
                <a:ea typeface="UD デジタル 教科書体 NP-R"/>
              </a:rPr>
              <a:t>ついて、専任の相談員や心理相談員が相談に応じ、助言や必要な情報の提供をしています。また、ご希</a:t>
            </a:r>
            <a:r>
              <a:rPr sz="1400">
                <a:solidFill>
                  <a:schemeClr val="bg1">
                    <a:lumMod val="50000"/>
                  </a:schemeClr>
                </a:solidFill>
                <a:latin typeface="UD デジタル 教科書体 NP-R"/>
                <a:ea typeface="UD デジタル 教科書体 NP-R"/>
              </a:rPr>
              <a:t>望に応じて、園や学校でのお子さんの様子の観察、担任の先生との情報交換、発達検査なども行っています。</a:t>
            </a:r>
            <a:r>
              <a:rPr sz="1400">
                <a:solidFill>
                  <a:schemeClr val="bg1">
                    <a:lumMod val="50000"/>
                  </a:schemeClr>
                </a:solidFill>
                <a:latin typeface="UD デジタル 教科書体 NP-R"/>
                <a:ea typeface="UD デジタル 教科書体 NP-R"/>
              </a:rPr>
              <a:t>相談は無料で、秘密は厳守します。</a:t>
            </a:r>
            <a:endParaRPr sz="1400">
              <a:solidFill>
                <a:schemeClr val="bg1">
                  <a:lumMod val="50000"/>
                </a:schemeClr>
              </a:solidFill>
              <a:latin typeface="UD デジタル 教科書体 NP-R"/>
              <a:ea typeface="UD デジタル 教科書体 NP-R"/>
            </a:endParaRPr>
          </a:p>
        </p:txBody>
      </p:sp>
      <p:sp>
        <p:nvSpPr>
          <p:cNvPr id="1204" name="図形 129"/>
          <p:cNvSpPr/>
          <p:nvPr/>
        </p:nvSpPr>
        <p:spPr>
          <a:xfrm>
            <a:off x="2024019" y="2507453"/>
            <a:ext cx="3886732" cy="1365547"/>
          </a:xfrm>
          <a:prstGeom prst="cloudCallout">
            <a:avLst>
              <a:gd name="adj1" fmla="val -62438"/>
              <a:gd name="adj2" fmla="val 33086"/>
            </a:avLst>
          </a:prstGeom>
          <a:solidFill>
            <a:srgbClr val="FF42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endParaRPr lang="ja-JP" altLang="en-US" sz="1400">
              <a:latin typeface="UD デジタル 教科書体 NK-R"/>
              <a:ea typeface="UD デジタル 教科書体 NK-R"/>
              <a:cs typeface="+mn-lt"/>
            </a:endParaRPr>
          </a:p>
        </p:txBody>
      </p:sp>
      <p:grpSp>
        <p:nvGrpSpPr>
          <p:cNvPr id="1205" name="グループ 132"/>
          <p:cNvGrpSpPr/>
          <p:nvPr/>
        </p:nvGrpSpPr>
        <p:grpSpPr>
          <a:xfrm>
            <a:off x="2184888" y="7185000"/>
            <a:ext cx="4104000" cy="1512000"/>
            <a:chOff x="2099018" y="7584868"/>
            <a:chExt cx="4104000" cy="1512000"/>
          </a:xfrm>
        </p:grpSpPr>
        <p:sp>
          <p:nvSpPr>
            <p:cNvPr id="1206" name="オブジェクト 84"/>
            <p:cNvSpPr/>
            <p:nvPr/>
          </p:nvSpPr>
          <p:spPr>
            <a:xfrm>
              <a:off x="2099018" y="7656868"/>
              <a:ext cx="4104000" cy="1440000"/>
            </a:xfrm>
            <a:prstGeom prst="cloudCallout">
              <a:avLst>
                <a:gd name="adj1" fmla="val -63125"/>
                <a:gd name="adj2" fmla="val 33763"/>
              </a:avLst>
            </a:prstGeom>
            <a:solidFill>
              <a:srgbClr val="FF4200"/>
            </a:solid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endParaRPr sz="1400">
                <a:solidFill>
                  <a:schemeClr val="bg1"/>
                </a:solidFill>
                <a:latin typeface="UD デジタル 教科書体 NK-R"/>
                <a:ea typeface="UD デジタル 教科書体 NK-R"/>
              </a:endParaRPr>
            </a:p>
            <a:p>
              <a:pPr indent="210"/>
              <a:endParaRPr sz="1400">
                <a:solidFill>
                  <a:schemeClr val="bg1"/>
                </a:solidFill>
                <a:latin typeface="UD デジタル 教科書体 NK-R"/>
                <a:ea typeface="UD デジタル 教科書体 NK-R"/>
              </a:endParaRPr>
            </a:p>
          </p:txBody>
        </p:sp>
        <p:sp>
          <p:nvSpPr>
            <p:cNvPr id="1207" name="オブジェクト 130"/>
            <p:cNvSpPr/>
            <p:nvPr/>
          </p:nvSpPr>
          <p:spPr>
            <a:xfrm>
              <a:off x="2479130" y="7584868"/>
              <a:ext cx="3455472" cy="1389135"/>
            </a:xfrm>
            <a:prstGeom prst="rect">
              <a:avLst/>
            </a:prstGeom>
            <a:no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endParaRPr sz="1400">
                <a:solidFill>
                  <a:schemeClr val="bg1"/>
                </a:solidFill>
                <a:latin typeface="UD デジタル 教科書体 NK-R"/>
                <a:ea typeface="UD デジタル 教科書体 NK-R"/>
              </a:endParaRPr>
            </a:p>
            <a:p>
              <a:pPr indent="210"/>
              <a:r>
                <a:rPr sz="1400">
                  <a:solidFill>
                    <a:schemeClr val="bg1"/>
                  </a:solidFill>
                  <a:latin typeface="UD デジタル 教科書体 NK-R"/>
                  <a:ea typeface="UD デジタル 教科書体 NK-R"/>
                </a:rPr>
                <a:t>・　学校・家庭訪問、学校との関係調整</a:t>
              </a:r>
              <a:endParaRPr sz="1400">
                <a:solidFill>
                  <a:schemeClr val="bg1"/>
                </a:solidFill>
                <a:latin typeface="UD デジタル 教科書体 NK-R"/>
                <a:ea typeface="UD デジタル 教科書体 NK-R"/>
              </a:endParaRPr>
            </a:p>
            <a:p>
              <a:pPr indent="210"/>
              <a:r>
                <a:rPr sz="1400">
                  <a:solidFill>
                    <a:schemeClr val="bg1"/>
                  </a:solidFill>
                  <a:latin typeface="UD デジタル 教科書体 NK-R"/>
                  <a:ea typeface="UD デジタル 教科書体 NK-R"/>
                </a:rPr>
                <a:t>・</a:t>
              </a:r>
              <a:r>
                <a:rPr sz="1400">
                  <a:solidFill>
                    <a:schemeClr val="bg1"/>
                  </a:solidFill>
                  <a:latin typeface="UD デジタル 教科書体 NK-R"/>
                  <a:ea typeface="UD デジタル 教科書体 NK-R"/>
                </a:rPr>
                <a:t>　</a:t>
              </a:r>
              <a:r>
                <a:rPr sz="1400">
                  <a:solidFill>
                    <a:schemeClr val="bg1"/>
                  </a:solidFill>
                  <a:latin typeface="UD デジタル 教科書体 NK-R"/>
                  <a:ea typeface="UD デジタル 教科書体 NK-R"/>
                </a:rPr>
                <a:t>登校・学習へのサポート</a:t>
              </a:r>
              <a:endParaRPr sz="1400">
                <a:solidFill>
                  <a:schemeClr val="bg1"/>
                </a:solidFill>
                <a:latin typeface="UD デジタル 教科書体 NK-R"/>
                <a:ea typeface="UD デジタル 教科書体 NK-R"/>
              </a:endParaRPr>
            </a:p>
            <a:p>
              <a:pPr indent="210"/>
              <a:r>
                <a:rPr sz="1400">
                  <a:solidFill>
                    <a:schemeClr val="bg1"/>
                  </a:solidFill>
                  <a:latin typeface="UD デジタル 教科書体 NK-R"/>
                  <a:ea typeface="UD デジタル 教科書体 NK-R"/>
                </a:rPr>
                <a:t>・</a:t>
              </a:r>
              <a:r>
                <a:rPr sz="1400">
                  <a:solidFill>
                    <a:schemeClr val="bg1"/>
                  </a:solidFill>
                  <a:latin typeface="UD デジタル 教科書体 NK-R"/>
                  <a:ea typeface="UD デジタル 教科書体 NK-R"/>
                </a:rPr>
                <a:t>　</a:t>
              </a:r>
              <a:r>
                <a:rPr sz="1400">
                  <a:solidFill>
                    <a:schemeClr val="bg1"/>
                  </a:solidFill>
                  <a:latin typeface="UD デジタル 教科書体 NK-R"/>
                  <a:ea typeface="UD デジタル 教科書体 NK-R"/>
                </a:rPr>
                <a:t>進路選択のための情報提供</a:t>
              </a:r>
              <a:endParaRPr sz="1400">
                <a:solidFill>
                  <a:schemeClr val="bg1"/>
                </a:solidFill>
                <a:latin typeface="UD デジタル 教科書体 NK-R"/>
                <a:ea typeface="UD デジタル 教科書体 NK-R"/>
              </a:endParaRPr>
            </a:p>
            <a:p>
              <a:pPr indent="210"/>
              <a:r>
                <a:rPr sz="1400">
                  <a:solidFill>
                    <a:schemeClr val="bg1"/>
                  </a:solidFill>
                  <a:latin typeface="UD デジタル 教科書体 NK-R"/>
                  <a:ea typeface="UD デジタル 教科書体 NK-R"/>
                </a:rPr>
                <a:t>・</a:t>
              </a:r>
              <a:r>
                <a:rPr sz="1400">
                  <a:solidFill>
                    <a:schemeClr val="bg1"/>
                  </a:solidFill>
                  <a:latin typeface="UD デジタル 教科書体 NK-R"/>
                  <a:ea typeface="UD デジタル 教科書体 NK-R"/>
                </a:rPr>
                <a:t>　</a:t>
              </a:r>
              <a:r>
                <a:rPr sz="1400">
                  <a:solidFill>
                    <a:schemeClr val="bg1"/>
                  </a:solidFill>
                  <a:latin typeface="UD デジタル 教科書体 NK-R"/>
                  <a:ea typeface="UD デジタル 教科書体 NK-R"/>
                </a:rPr>
                <a:t>医療機関の情報提供、受診同行　など</a:t>
              </a:r>
              <a:endParaRPr sz="1400">
                <a:solidFill>
                  <a:schemeClr val="bg1"/>
                </a:solidFill>
                <a:latin typeface="UD デジタル 教科書体 NK-R"/>
                <a:ea typeface="UD デジタル 教科書体 NK-R"/>
              </a:endParaRPr>
            </a:p>
          </p:txBody>
        </p:sp>
      </p:grpSp>
      <p:sp>
        <p:nvSpPr>
          <p:cNvPr id="1208" name="図形 131"/>
          <p:cNvSpPr/>
          <p:nvPr/>
        </p:nvSpPr>
        <p:spPr>
          <a:xfrm>
            <a:off x="2454351" y="2580386"/>
            <a:ext cx="3237570" cy="122154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1400">
                <a:latin typeface="UD デジタル 教科書体 NK-R"/>
                <a:ea typeface="UD デジタル 教科書体 NK-R"/>
                <a:cs typeface="+mn-lt"/>
              </a:rPr>
              <a:t>・　心やからだの成長・発達に関わること</a:t>
            </a:r>
            <a:endParaRPr lang="ja-JP" altLang="en-US" sz="1400">
              <a:latin typeface="UD デジタル 教科書体 NK-R"/>
              <a:ea typeface="UD デジタル 教科書体 NK-R"/>
              <a:cs typeface="+mn-lt"/>
            </a:endParaRPr>
          </a:p>
          <a:p>
            <a:pPr algn="l">
              <a:defRPr lang="ja-JP" altLang="en-US"/>
            </a:pPr>
            <a:r>
              <a:rPr lang="ja-JP" altLang="en-US" sz="1400">
                <a:latin typeface="UD デジタル 教科書体 NK-R"/>
                <a:ea typeface="UD デジタル 教科書体 NK-R"/>
                <a:cs typeface="+mn-lt"/>
              </a:rPr>
              <a:t>・　学習や進路に関わること</a:t>
            </a:r>
            <a:endParaRPr lang="ja-JP" altLang="en-US" sz="1400">
              <a:latin typeface="UD デジタル 教科書体 NK-R"/>
              <a:ea typeface="UD デジタル 教科書体 NK-R"/>
              <a:cs typeface="+mn-lt"/>
            </a:endParaRPr>
          </a:p>
          <a:p>
            <a:pPr algn="l">
              <a:defRPr lang="ja-JP" altLang="en-US"/>
            </a:pPr>
            <a:r>
              <a:rPr lang="ja-JP" altLang="en-US" sz="1400">
                <a:latin typeface="UD デジタル 教科書体 NK-R"/>
                <a:ea typeface="UD デジタル 教科書体 NK-R"/>
                <a:cs typeface="+mn-lt"/>
              </a:rPr>
              <a:t>・　基本的な生活習慣に関わること　　</a:t>
            </a:r>
            <a:endParaRPr lang="ja-JP" altLang="en-US" sz="1400">
              <a:latin typeface="UD デジタル 教科書体 NK-R"/>
              <a:ea typeface="UD デジタル 教科書体 NK-R"/>
              <a:cs typeface="+mn-lt"/>
            </a:endParaRPr>
          </a:p>
          <a:p>
            <a:pPr algn="l">
              <a:defRPr lang="ja-JP" altLang="en-US"/>
            </a:pPr>
            <a:r>
              <a:rPr lang="ja-JP" altLang="en-US" sz="1400">
                <a:latin typeface="UD デジタル 教科書体 NK-R"/>
                <a:ea typeface="UD デジタル 教科書体 NK-R"/>
                <a:cs typeface="+mn-lt"/>
              </a:rPr>
              <a:t>・　集団への不適応に関わること　など</a:t>
            </a:r>
            <a:endParaRPr lang="ja-JP" altLang="en-US" sz="1400">
              <a:latin typeface="UD デジタル 教科書体 NK-R"/>
              <a:ea typeface="UD デジタル 教科書体 NK-R"/>
              <a:cs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10" name="楕円 133"/>
          <p:cNvSpPr/>
          <p:nvPr/>
        </p:nvSpPr>
        <p:spPr>
          <a:xfrm>
            <a:off x="4869067" y="2610118"/>
            <a:ext cx="1871933" cy="1373175"/>
          </a:xfrm>
          <a:prstGeom prst="ellipse">
            <a:avLst/>
          </a:prstGeom>
          <a:solidFill>
            <a:schemeClr val="accent4">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1" name="楕円 132"/>
          <p:cNvSpPr/>
          <p:nvPr/>
        </p:nvSpPr>
        <p:spPr>
          <a:xfrm>
            <a:off x="2565000" y="2643825"/>
            <a:ext cx="1871933" cy="1373175"/>
          </a:xfrm>
          <a:prstGeom prst="ellipse">
            <a:avLst/>
          </a:prstGeom>
          <a:solidFill>
            <a:schemeClr val="accent4">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2" name="楕円 131"/>
          <p:cNvSpPr/>
          <p:nvPr/>
        </p:nvSpPr>
        <p:spPr>
          <a:xfrm>
            <a:off x="328532" y="2621369"/>
            <a:ext cx="1871933" cy="1373175"/>
          </a:xfrm>
          <a:prstGeom prst="ellipse">
            <a:avLst/>
          </a:prstGeom>
          <a:solidFill>
            <a:schemeClr val="accent4">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13" name="オブジェクト 324"/>
          <p:cNvSpPr txBox="1"/>
          <p:nvPr/>
        </p:nvSpPr>
        <p:spPr>
          <a:xfrm>
            <a:off x="-200" y="194926"/>
            <a:ext cx="5156328" cy="732641"/>
          </a:xfrm>
          <a:prstGeom prst="rect">
            <a:avLst/>
          </a:prstGeom>
          <a:noFill/>
          <a:ln w="6350" cmpd="sng"/>
        </p:spPr>
        <p:style>
          <a:lnRef idx="0">
            <a:srgbClr val="000000"/>
          </a:lnRef>
          <a:fillRef idx="0">
            <a:srgbClr val="000000"/>
          </a:fillRef>
          <a:effectRef idx="0">
            <a:srgbClr val="000000"/>
          </a:effectRef>
          <a:fontRef idx="minor">
            <a:schemeClr val="dk1"/>
          </a:fontRef>
        </p:style>
        <p:txBody>
          <a:bodyPr vertOverflow="overflow" horzOverflow="overflow" wrap="square">
            <a:spAutoFit/>
          </a:bodyPr>
          <a:lstStyle/>
          <a:p>
            <a:pPr algn="ctr">
              <a:lnSpc>
                <a:spcPts val="5000"/>
              </a:lnSpc>
              <a:spcBef>
                <a:spcPts val="0"/>
              </a:spcBef>
              <a:spcAft>
                <a:spcPts val="0"/>
              </a:spcAft>
            </a:pPr>
            <a:r>
              <a:rPr sz="4800" b="1">
                <a:solidFill>
                  <a:srgbClr val="FF4200"/>
                </a:solidFill>
                <a:latin typeface="UD デジタル 教科書体 NP-B"/>
                <a:ea typeface="UD デジタル 教科書体 NP-B"/>
              </a:rPr>
              <a:t>教育支援センター</a:t>
            </a:r>
            <a:endParaRPr sz="4800" b="1">
              <a:solidFill>
                <a:srgbClr val="FF4200"/>
              </a:solidFill>
              <a:latin typeface="UD デジタル 教科書体 NP-B"/>
              <a:ea typeface="UD デジタル 教科書体 NP-B"/>
            </a:endParaRPr>
          </a:p>
        </p:txBody>
      </p:sp>
      <p:sp>
        <p:nvSpPr>
          <p:cNvPr id="1214" name="オブジェクト 335"/>
          <p:cNvSpPr/>
          <p:nvPr/>
        </p:nvSpPr>
        <p:spPr>
          <a:xfrm>
            <a:off x="86627" y="1037561"/>
            <a:ext cx="6680835" cy="532748"/>
          </a:xfrm>
          <a:prstGeom prst="roundRect">
            <a:avLst/>
          </a:prstGeom>
          <a:solidFill>
            <a:schemeClr val="accent2">
              <a:lumMod val="20000"/>
              <a:lumOff val="80000"/>
            </a:schemeClr>
          </a:solid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r>
              <a:rPr lang="ja-JP" altLang="en-US" sz="3600">
                <a:solidFill>
                  <a:schemeClr val="bg1">
                    <a:lumMod val="50000"/>
                  </a:schemeClr>
                </a:solidFill>
                <a:latin typeface="UD デジタル 教科書体 NP-B"/>
                <a:ea typeface="UD デジタル 教科書体 NP-B"/>
              </a:rPr>
              <a:t>教　育　支　援　室</a:t>
            </a:r>
            <a:endParaRPr sz="3600">
              <a:solidFill>
                <a:schemeClr val="bg1">
                  <a:lumMod val="50000"/>
                </a:schemeClr>
              </a:solidFill>
              <a:latin typeface="UD デジタル 教科書体 NP-B"/>
              <a:ea typeface="UD デジタル 教科書体 NP-B"/>
            </a:endParaRPr>
          </a:p>
        </p:txBody>
      </p:sp>
      <p:sp>
        <p:nvSpPr>
          <p:cNvPr id="1215" name="オブジェクト 336"/>
          <p:cNvSpPr/>
          <p:nvPr/>
        </p:nvSpPr>
        <p:spPr>
          <a:xfrm>
            <a:off x="188074" y="5382931"/>
            <a:ext cx="2955359" cy="1110097"/>
          </a:xfrm>
          <a:prstGeom prst="roundRect">
            <a:avLst/>
          </a:prstGeom>
          <a:solidFill>
            <a:schemeClr val="accent2">
              <a:lumMod val="20000"/>
              <a:lumOff val="80000"/>
            </a:schemeClr>
          </a:solid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b"/>
          <a:lstStyle/>
          <a:p>
            <a:pPr algn="ctr">
              <a:lnSpc>
                <a:spcPts val="2000"/>
              </a:lnSpc>
            </a:pPr>
            <a:r>
              <a:rPr lang="ja-JP" altLang="en-US" sz="3600">
                <a:solidFill>
                  <a:schemeClr val="bg1">
                    <a:lumMod val="50000"/>
                  </a:schemeClr>
                </a:solidFill>
                <a:latin typeface="UD デジタル 教科書体 NP-B"/>
                <a:ea typeface="UD デジタル 教科書体 NP-B"/>
              </a:rPr>
              <a:t>V L P</a:t>
            </a:r>
            <a:endParaRPr lang="ja-JP" altLang="en-US" sz="3600">
              <a:solidFill>
                <a:schemeClr val="bg1">
                  <a:lumMod val="50000"/>
                </a:schemeClr>
              </a:solidFill>
              <a:latin typeface="UD デジタル 教科書体 NP-B"/>
              <a:ea typeface="UD デジタル 教科書体 NP-B"/>
            </a:endParaRPr>
          </a:p>
          <a:p>
            <a:pPr algn="ctr">
              <a:lnSpc>
                <a:spcPts val="2000"/>
              </a:lnSpc>
            </a:pPr>
            <a:r>
              <a:rPr lang="ja-JP" altLang="en-US" sz="1800">
                <a:solidFill>
                  <a:schemeClr val="bg1">
                    <a:lumMod val="50000"/>
                  </a:schemeClr>
                </a:solidFill>
                <a:latin typeface="UD デジタル 教科書体 NP-B"/>
                <a:ea typeface="UD デジタル 教科書体 NP-B"/>
              </a:rPr>
              <a:t>バーチャルラーニング</a:t>
            </a:r>
            <a:endParaRPr lang="ja-JP" altLang="en-US" sz="1800">
              <a:solidFill>
                <a:schemeClr val="bg1">
                  <a:lumMod val="50000"/>
                </a:schemeClr>
              </a:solidFill>
              <a:latin typeface="UD デジタル 教科書体 NP-B"/>
              <a:ea typeface="UD デジタル 教科書体 NP-B"/>
            </a:endParaRPr>
          </a:p>
          <a:p>
            <a:pPr algn="ctr">
              <a:lnSpc>
                <a:spcPts val="2000"/>
              </a:lnSpc>
            </a:pPr>
            <a:r>
              <a:rPr lang="ja-JP" altLang="en-US" sz="1800">
                <a:solidFill>
                  <a:schemeClr val="bg1">
                    <a:lumMod val="50000"/>
                  </a:schemeClr>
                </a:solidFill>
                <a:latin typeface="UD デジタル 教科書体 NP-B"/>
                <a:ea typeface="UD デジタル 教科書体 NP-B"/>
              </a:rPr>
              <a:t>プラットフォーム</a:t>
            </a:r>
            <a:endParaRPr lang="ja-JP" altLang="en-US" sz="1800">
              <a:solidFill>
                <a:schemeClr val="bg1">
                  <a:lumMod val="50000"/>
                </a:schemeClr>
              </a:solidFill>
              <a:latin typeface="UD デジタル 教科書体 NP-B"/>
              <a:ea typeface="UD デジタル 教科書体 NP-B"/>
            </a:endParaRPr>
          </a:p>
        </p:txBody>
      </p:sp>
      <p:sp>
        <p:nvSpPr>
          <p:cNvPr id="1216" name="オブジェクト 337"/>
          <p:cNvSpPr/>
          <p:nvPr/>
        </p:nvSpPr>
        <p:spPr>
          <a:xfrm>
            <a:off x="3431019" y="5382931"/>
            <a:ext cx="3252915" cy="1110097"/>
          </a:xfrm>
          <a:prstGeom prst="roundRect">
            <a:avLst/>
          </a:prstGeom>
          <a:solidFill>
            <a:schemeClr val="accent2">
              <a:lumMod val="20000"/>
              <a:lumOff val="80000"/>
            </a:schemeClr>
          </a:solid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ctr">
              <a:lnSpc>
                <a:spcPct val="100000"/>
              </a:lnSpc>
              <a:spcBef>
                <a:spcPts val="0"/>
              </a:spcBef>
              <a:spcAft>
                <a:spcPts val="0"/>
              </a:spcAft>
            </a:pPr>
            <a:r>
              <a:rPr lang="ja-JP" altLang="en-US" sz="3600" spc="-300">
                <a:solidFill>
                  <a:schemeClr val="bg1">
                    <a:lumMod val="50000"/>
                  </a:schemeClr>
                </a:solidFill>
                <a:latin typeface="UD デジタル 教科書体 NP-B"/>
                <a:ea typeface="UD デジタル 教科書体 NP-B"/>
              </a:rPr>
              <a:t>カラフルルーム</a:t>
            </a:r>
            <a:endParaRPr lang="ja-JP" altLang="en-US" sz="3600" spc="-300">
              <a:solidFill>
                <a:schemeClr val="bg1">
                  <a:lumMod val="50000"/>
                </a:schemeClr>
              </a:solidFill>
              <a:latin typeface="UD デジタル 教科書体 NP-B"/>
              <a:ea typeface="UD デジタル 教科書体 NP-B"/>
            </a:endParaRPr>
          </a:p>
        </p:txBody>
      </p:sp>
      <p:sp>
        <p:nvSpPr>
          <p:cNvPr id="1217" name="オブジェクト 339"/>
          <p:cNvSpPr/>
          <p:nvPr/>
        </p:nvSpPr>
        <p:spPr>
          <a:xfrm>
            <a:off x="175993" y="6493028"/>
            <a:ext cx="2967441" cy="1318364"/>
          </a:xfrm>
          <a:prstGeom prst="roundRect">
            <a:avLst>
              <a:gd name="adj" fmla="val 0"/>
            </a:avLst>
          </a:prstGeom>
          <a:no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t"/>
          <a:lstStyle/>
          <a:p>
            <a:pPr algn="l"/>
            <a:r>
              <a:rPr sz="1400">
                <a:solidFill>
                  <a:schemeClr val="bg1">
                    <a:lumMod val="50000"/>
                  </a:schemeClr>
                </a:solidFill>
                <a:latin typeface="UD デジタル 教科書体 NP-R"/>
                <a:ea typeface="UD デジタル 教科書体 NP-R"/>
              </a:rPr>
              <a:t>　インターネット上のコミュニティ・スペースです。</a:t>
            </a:r>
            <a:r>
              <a:rPr sz="1400">
                <a:solidFill>
                  <a:schemeClr val="bg1">
                    <a:lumMod val="50000"/>
                  </a:schemeClr>
                </a:solidFill>
                <a:latin typeface="UD デジタル 教科書体 NP-R"/>
                <a:ea typeface="UD デジタル 教科書体 NP-R"/>
              </a:rPr>
              <a:t>学校に苦手意識のある不登校のお子さんに配慮し、自分のペースで学習したり、仲間や支援員とアバターを操作して交流したりすることができます。</a:t>
            </a:r>
            <a:endParaRPr lang="ja-JP" altLang="en-US"/>
          </a:p>
          <a:p>
            <a:pPr algn="l"/>
            <a:endParaRPr sz="1400">
              <a:solidFill>
                <a:schemeClr val="bg1">
                  <a:lumMod val="50000"/>
                </a:schemeClr>
              </a:solidFill>
              <a:latin typeface="UD デジタル 教科書体 NP-R"/>
              <a:ea typeface="UD デジタル 教科書体 NP-R"/>
            </a:endParaRPr>
          </a:p>
        </p:txBody>
      </p:sp>
      <p:sp>
        <p:nvSpPr>
          <p:cNvPr id="1223" name="オブジェクト 94"/>
          <p:cNvSpPr/>
          <p:nvPr/>
        </p:nvSpPr>
        <p:spPr>
          <a:xfrm>
            <a:off x="3140971" y="9271086"/>
            <a:ext cx="3454812" cy="527150"/>
          </a:xfrm>
          <a:prstGeom prst="roundRect">
            <a:avLst>
              <a:gd name="adj" fmla="val 9828"/>
            </a:avLst>
          </a:prstGeom>
          <a:ln w="19050" cap="flat" cmpd="sng" algn="ctr">
            <a:solidFill>
              <a:srgbClr val="FF4200"/>
            </a:solidFill>
            <a:prstDash val="solid"/>
            <a:miter lim="800000"/>
          </a:ln>
        </p:spPr>
        <p:style>
          <a:lnRef idx="2">
            <a:schemeClr val="accent2"/>
          </a:lnRef>
          <a:fillRef idx="1">
            <a:schemeClr val="lt1"/>
          </a:fillRef>
          <a:effectRef idx="0">
            <a:schemeClr val="accent1"/>
          </a:effectRef>
          <a:fontRef idx="none">
            <a:schemeClr val="dk1"/>
          </a:fontRef>
        </p:style>
        <p:txBody>
          <a:bodyPr vertOverflow="overflow" horzOverflow="overflow" wrap="square" anchor="t"/>
          <a:lstStyle/>
          <a:p>
            <a:pPr algn="l">
              <a:lnSpc>
                <a:spcPct val="100000"/>
              </a:lnSpc>
              <a:spcBef>
                <a:spcPts val="0"/>
              </a:spcBef>
              <a:spcAft>
                <a:spcPts val="0"/>
              </a:spcAft>
            </a:pPr>
            <a:r>
              <a:rPr sz="1400">
                <a:solidFill>
                  <a:schemeClr val="bg1">
                    <a:lumMod val="50000"/>
                  </a:schemeClr>
                </a:solidFill>
                <a:latin typeface="UD デジタル 教科書体 NP-B"/>
                <a:ea typeface="UD デジタル 教科書体 NP-B"/>
              </a:rPr>
              <a:t>【</a:t>
            </a:r>
            <a:r>
              <a:rPr sz="1400">
                <a:solidFill>
                  <a:schemeClr val="bg1">
                    <a:lumMod val="50000"/>
                  </a:schemeClr>
                </a:solidFill>
                <a:latin typeface="UD デジタル 教科書体 NK-R"/>
                <a:ea typeface="UD デジタル 教科書体 NK-R"/>
              </a:rPr>
              <a:t>VLP・カラフルルーム　問合せ</a:t>
            </a:r>
            <a:r>
              <a:rPr sz="1400">
                <a:solidFill>
                  <a:schemeClr val="bg1">
                    <a:lumMod val="50000"/>
                  </a:schemeClr>
                </a:solidFill>
                <a:latin typeface="UD デジタル 教科書体 NP-B"/>
                <a:ea typeface="UD デジタル 教科書体 NP-B"/>
              </a:rPr>
              <a:t>】</a:t>
            </a:r>
            <a:endParaRPr lang="ja-JP" altLang="en-US" sz="1400">
              <a:latin typeface="UD デジタル 教科書体 NP-B"/>
              <a:ea typeface="UD デジタル 教科書体 NP-B"/>
            </a:endParaRPr>
          </a:p>
          <a:p>
            <a:pPr algn="l">
              <a:lnSpc>
                <a:spcPct val="100000"/>
              </a:lnSpc>
              <a:spcBef>
                <a:spcPts val="0"/>
              </a:spcBef>
              <a:spcAft>
                <a:spcPts val="0"/>
              </a:spcAft>
            </a:pPr>
            <a:r>
              <a:rPr sz="1400">
                <a:solidFill>
                  <a:schemeClr val="bg1">
                    <a:lumMod val="50000"/>
                  </a:schemeClr>
                </a:solidFill>
                <a:latin typeface="UD デジタル 教科書体 NK-R"/>
                <a:ea typeface="UD デジタル 教科書体 NK-R"/>
              </a:rPr>
              <a:t>教育部指導室</a:t>
            </a:r>
            <a:r>
              <a:rPr sz="1400">
                <a:solidFill>
                  <a:schemeClr val="bg1">
                    <a:lumMod val="50000"/>
                  </a:schemeClr>
                </a:solidFill>
                <a:latin typeface="UD デジタル 教科書体 NP-B"/>
                <a:ea typeface="UD デジタル 教科書体 NP-B"/>
              </a:rPr>
              <a:t>　</a:t>
            </a:r>
            <a:r>
              <a:rPr sz="1400">
                <a:solidFill>
                  <a:schemeClr val="bg1">
                    <a:lumMod val="50000"/>
                  </a:schemeClr>
                </a:solidFill>
                <a:latin typeface="UD デジタル 教科書体 NK-R"/>
                <a:ea typeface="UD デジタル 教科書体 NK-R"/>
              </a:rPr>
              <a:t>☎</a:t>
            </a:r>
            <a:r>
              <a:rPr sz="1400">
                <a:solidFill>
                  <a:schemeClr val="bg1">
                    <a:lumMod val="50000"/>
                  </a:schemeClr>
                </a:solidFill>
                <a:latin typeface="UD デジタル 教科書体 NK-R"/>
                <a:ea typeface="UD デジタル 教科書体 NK-R"/>
              </a:rPr>
              <a:t>：042-558-8859</a:t>
            </a:r>
            <a:endParaRPr sz="1400">
              <a:solidFill>
                <a:schemeClr val="bg1">
                  <a:lumMod val="50000"/>
                </a:schemeClr>
              </a:solidFill>
              <a:latin typeface="UD デジタル 教科書体 NK-R"/>
              <a:ea typeface="UD デジタル 教科書体 NK-R"/>
            </a:endParaRPr>
          </a:p>
          <a:p>
            <a:pPr algn="l">
              <a:lnSpc>
                <a:spcPts val="1400"/>
              </a:lnSpc>
              <a:spcBef>
                <a:spcPts val="0"/>
              </a:spcBef>
              <a:spcAft>
                <a:spcPts val="0"/>
              </a:spcAft>
            </a:pPr>
          </a:p>
        </p:txBody>
      </p:sp>
      <p:sp>
        <p:nvSpPr>
          <p:cNvPr id="1224" name="オブジェクト 134"/>
          <p:cNvSpPr/>
          <p:nvPr/>
        </p:nvSpPr>
        <p:spPr>
          <a:xfrm>
            <a:off x="89688" y="1625502"/>
            <a:ext cx="6506096" cy="1025883"/>
          </a:xfrm>
          <a:prstGeom prst="roundRect">
            <a:avLst>
              <a:gd name="adj" fmla="val 0"/>
            </a:avLst>
          </a:prstGeom>
          <a:no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t"/>
          <a:lstStyle/>
          <a:p>
            <a:pPr algn="l"/>
            <a:r>
              <a:rPr sz="1400">
                <a:solidFill>
                  <a:schemeClr val="bg1">
                    <a:lumMod val="50000"/>
                  </a:schemeClr>
                </a:solidFill>
                <a:latin typeface="UD デジタル 教科書体 NP-R"/>
                <a:ea typeface="UD デジタル 教科書体 NP-R"/>
              </a:rPr>
              <a:t>　様々な理由で学校生活に不安を感じ、登校することができなくなっている児童・生徒に対し、社会的自立に向けた支援等を行います。</a:t>
            </a:r>
            <a:r>
              <a:rPr sz="1400">
                <a:solidFill>
                  <a:schemeClr val="bg1">
                    <a:lumMod val="50000"/>
                  </a:schemeClr>
                </a:solidFill>
                <a:latin typeface="UD デジタル 教科書体 NP-R"/>
                <a:ea typeface="UD デジタル 教科書体 NP-R"/>
              </a:rPr>
              <a:t>また、在籍校、教育相談所及びスクールソーシャルワーカーと連携をとりながら、学習支援や教育相談を行います。</a:t>
            </a:r>
            <a:endParaRPr sz="1400">
              <a:solidFill>
                <a:schemeClr val="bg1">
                  <a:lumMod val="50000"/>
                </a:schemeClr>
              </a:solidFill>
              <a:latin typeface="UD デジタル 教科書体 NP-R"/>
              <a:ea typeface="UD デジタル 教科書体 NP-R"/>
            </a:endParaRPr>
          </a:p>
        </p:txBody>
      </p:sp>
      <p:sp>
        <p:nvSpPr>
          <p:cNvPr id="1225" name="オブジェクト 103"/>
          <p:cNvSpPr/>
          <p:nvPr/>
        </p:nvSpPr>
        <p:spPr>
          <a:xfrm>
            <a:off x="872950" y="4083962"/>
            <a:ext cx="5116140" cy="1232083"/>
          </a:xfrm>
          <a:prstGeom prst="roundRect">
            <a:avLst>
              <a:gd name="adj" fmla="val 4918"/>
            </a:avLst>
          </a:prstGeom>
          <a:solidFill>
            <a:schemeClr val="bg1"/>
          </a:solidFill>
          <a:ln w="25400" cap="flat" cmpd="sng" algn="ctr">
            <a:solidFill>
              <a:srgbClr val="FF42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ctr"/>
          <a:lstStyle/>
          <a:p>
            <a:pPr algn="l"/>
            <a:r>
              <a:rPr sz="1400">
                <a:solidFill>
                  <a:schemeClr val="bg1">
                    <a:lumMod val="50000"/>
                  </a:schemeClr>
                </a:solidFill>
                <a:latin typeface="UD デジタル 教科書体 NK-R"/>
                <a:ea typeface="UD デジタル 教科書体 NK-R"/>
              </a:rPr>
              <a:t>【時　間】</a:t>
            </a:r>
            <a:endParaRPr lang="ja-JP" altLang="en-US" sz="1400">
              <a:latin typeface="UD デジタル 教科書体 NK-R"/>
              <a:ea typeface="UD デジタル 教科書体 NK-R"/>
            </a:endParaRPr>
          </a:p>
          <a:p>
            <a:pPr algn="l"/>
            <a:r>
              <a:rPr sz="1400">
                <a:solidFill>
                  <a:schemeClr val="bg1">
                    <a:lumMod val="50000"/>
                  </a:schemeClr>
                </a:solidFill>
                <a:latin typeface="UD デジタル 教科書体 NK-R"/>
                <a:ea typeface="UD デジタル 教科書体 NK-R"/>
              </a:rPr>
              <a:t>　　毎週月～金曜日　午前９時３０分～午後３時</a:t>
            </a:r>
            <a:endParaRPr lang="ja-JP" altLang="en-US" sz="1400">
              <a:latin typeface="UD デジタル 教科書体 NK-R"/>
              <a:ea typeface="UD デジタル 教科書体 NK-R"/>
            </a:endParaRPr>
          </a:p>
          <a:p>
            <a:pPr algn="l"/>
            <a:r>
              <a:rPr sz="1400">
                <a:solidFill>
                  <a:schemeClr val="bg1">
                    <a:lumMod val="50000"/>
                  </a:schemeClr>
                </a:solidFill>
                <a:latin typeface="UD デジタル 教科書体 NK-R"/>
                <a:ea typeface="UD デジタル 教科書体 NK-R"/>
              </a:rPr>
              <a:t>　　※　その他の休業日は、在籍している学校に準じます</a:t>
            </a:r>
            <a:endParaRPr lang="ja-JP" altLang="en-US" sz="1400">
              <a:latin typeface="UD デジタル 教科書体 NK-R"/>
              <a:ea typeface="UD デジタル 教科書体 NK-R"/>
            </a:endParaRPr>
          </a:p>
          <a:p>
            <a:pPr algn="l"/>
            <a:r>
              <a:rPr sz="1400">
                <a:solidFill>
                  <a:schemeClr val="bg1">
                    <a:lumMod val="50000"/>
                  </a:schemeClr>
                </a:solidFill>
                <a:latin typeface="UD デジタル 教科書体 NK-R"/>
                <a:ea typeface="UD デジタル 教科書体 NK-R"/>
              </a:rPr>
              <a:t>【相談時間】</a:t>
            </a:r>
            <a:endParaRPr lang="ja-JP" altLang="en-US" sz="1400">
              <a:latin typeface="UD デジタル 教科書体 NK-R"/>
              <a:ea typeface="UD デジタル 教科書体 NK-R"/>
            </a:endParaRPr>
          </a:p>
          <a:p>
            <a:pPr algn="l"/>
            <a:r>
              <a:rPr sz="1400">
                <a:solidFill>
                  <a:schemeClr val="bg1">
                    <a:lumMod val="50000"/>
                  </a:schemeClr>
                </a:solidFill>
                <a:latin typeface="UD デジタル 教科書体 NK-R"/>
                <a:ea typeface="UD デジタル 教科書体 NK-R"/>
              </a:rPr>
              <a:t>　　</a:t>
            </a:r>
            <a:r>
              <a:rPr sz="1400">
                <a:solidFill>
                  <a:schemeClr val="bg1">
                    <a:lumMod val="50000"/>
                  </a:schemeClr>
                </a:solidFill>
                <a:latin typeface="UD デジタル 教科書体 NK-R"/>
                <a:ea typeface="UD デジタル 教科書体 NK-R"/>
              </a:rPr>
              <a:t>毎週月～金曜日</a:t>
            </a:r>
            <a:r>
              <a:rPr sz="1400">
                <a:solidFill>
                  <a:schemeClr val="bg1">
                    <a:lumMod val="50000"/>
                  </a:schemeClr>
                </a:solidFill>
                <a:latin typeface="UD デジタル 教科書体 NK-R"/>
                <a:ea typeface="UD デジタル 教科書体 NK-R"/>
              </a:rPr>
              <a:t>　午前９時～午後５時（</a:t>
            </a:r>
            <a:r>
              <a:rPr sz="1400">
                <a:solidFill>
                  <a:schemeClr val="bg1">
                    <a:lumMod val="50000"/>
                  </a:schemeClr>
                </a:solidFill>
                <a:latin typeface="UD デジタル 教科書体 NK-R"/>
                <a:ea typeface="UD デジタル 教科書体 NK-R"/>
              </a:rPr>
              <a:t>正午～午後１時を除く</a:t>
            </a:r>
            <a:r>
              <a:rPr sz="1400">
                <a:solidFill>
                  <a:schemeClr val="bg1">
                    <a:lumMod val="50000"/>
                  </a:schemeClr>
                </a:solidFill>
                <a:latin typeface="UD デジタル 教科書体 NK-R"/>
                <a:ea typeface="UD デジタル 教科書体 NK-R"/>
              </a:rPr>
              <a:t>）</a:t>
            </a:r>
            <a:endParaRPr sz="1400">
              <a:solidFill>
                <a:schemeClr val="bg1">
                  <a:lumMod val="50000"/>
                </a:schemeClr>
              </a:solidFill>
              <a:latin typeface="UD デジタル 教科書体 NK-R"/>
              <a:ea typeface="UD デジタル 教科書体 NK-R"/>
            </a:endParaRPr>
          </a:p>
        </p:txBody>
      </p:sp>
      <p:sp>
        <p:nvSpPr>
          <p:cNvPr id="1226" name="オブジェクト 116"/>
          <p:cNvSpPr/>
          <p:nvPr/>
        </p:nvSpPr>
        <p:spPr>
          <a:xfrm>
            <a:off x="3502298" y="6493028"/>
            <a:ext cx="3110358" cy="1386513"/>
          </a:xfrm>
          <a:prstGeom prst="roundRect">
            <a:avLst>
              <a:gd name="adj" fmla="val 0"/>
            </a:avLst>
          </a:prstGeom>
          <a:noFill/>
          <a:ln w="254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square" anchor="t"/>
          <a:lstStyle/>
          <a:p>
            <a:pPr algn="l"/>
            <a:r>
              <a:rPr sz="1400">
                <a:solidFill>
                  <a:schemeClr val="bg1">
                    <a:lumMod val="50000"/>
                  </a:schemeClr>
                </a:solidFill>
                <a:latin typeface="UD デジタル 教科書体 NP-R"/>
                <a:ea typeface="UD デジタル 教科書体 NP-R"/>
              </a:rPr>
              <a:t>　</a:t>
            </a:r>
            <a:r>
              <a:rPr sz="1400">
                <a:solidFill>
                  <a:schemeClr val="bg1">
                    <a:lumMod val="50000"/>
                  </a:schemeClr>
                </a:solidFill>
                <a:latin typeface="UD デジタル 教科書体 NP-R"/>
                <a:ea typeface="UD デジタル 教科書体 NP-R"/>
              </a:rPr>
              <a:t>不登校のお子さんが相談や学習、カードゲームなどをして過ごすことができる場所です。</a:t>
            </a:r>
            <a:endParaRPr lang="ja-JP" altLang="en-US"/>
          </a:p>
          <a:p>
            <a:pPr algn="l"/>
            <a:r>
              <a:rPr sz="1400">
                <a:solidFill>
                  <a:schemeClr val="bg1">
                    <a:lumMod val="50000"/>
                  </a:schemeClr>
                </a:solidFill>
                <a:latin typeface="UD デジタル 教科書体 NP-R"/>
                <a:ea typeface="UD デジタル 教科書体 NP-R"/>
              </a:rPr>
              <a:t>　教員経験のある指導員がおり、保護者の方のお子さんに関する進路相談やお悩み相談にも対応しています。</a:t>
            </a:r>
            <a:endParaRPr lang="ja-JP" altLang="en-US"/>
          </a:p>
          <a:p>
            <a:pPr algn="l"/>
            <a:endParaRPr sz="1400">
              <a:solidFill>
                <a:schemeClr val="bg1">
                  <a:lumMod val="50000"/>
                </a:schemeClr>
              </a:solidFill>
              <a:latin typeface="UD デジタル 教科書体 NP-R"/>
              <a:ea typeface="UD デジタル 教科書体 NP-R"/>
            </a:endParaRPr>
          </a:p>
        </p:txBody>
      </p:sp>
      <p:sp>
        <p:nvSpPr>
          <p:cNvPr id="1227" name="タイトル 118"/>
          <p:cNvSpPr txBox="1"/>
          <p:nvPr/>
        </p:nvSpPr>
        <p:spPr>
          <a:xfrm>
            <a:off x="551486" y="3479843"/>
            <a:ext cx="1501766" cy="547904"/>
          </a:xfrm>
          <a:prstGeom prst="rect">
            <a:avLst/>
          </a:prstGeom>
          <a:solidFill>
            <a:srgbClr val="FF4200"/>
          </a:solidFill>
        </p:spPr>
        <p:txBody>
          <a:bodyPr vert="horz" lIns="91440" tIns="45720" rIns="91440" bIns="45720" rtlCol="0" anchor="ctr">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l"/>
            <a:r>
              <a:rPr lang="ja-JP" altLang="en-US" sz="1050" b="0">
                <a:solidFill>
                  <a:schemeClr val="bg1"/>
                </a:solidFill>
                <a:latin typeface="UD デジタル 教科書体 NK-R"/>
                <a:ea typeface="UD デジタル 教科書体 NK-R"/>
              </a:rPr>
              <a:t>　タブレット端末等を使って、自分のペースで学習することができます。</a:t>
            </a:r>
            <a:endParaRPr sz="1050" b="0">
              <a:solidFill>
                <a:schemeClr val="bg1"/>
              </a:solidFill>
              <a:latin typeface="UD デジタル 教科書体 NK-R"/>
              <a:ea typeface="UD デジタル 教科書体 NK-R"/>
            </a:endParaRPr>
          </a:p>
        </p:txBody>
      </p:sp>
      <p:pic>
        <p:nvPicPr>
          <p:cNvPr id="1228" name="Picture 119"/>
          <p:cNvPicPr>
            <a:picLocks noChangeAspect="1" noChangeArrowheads="1"/>
          </p:cNvPicPr>
          <p:nvPr/>
        </p:nvPicPr>
        <p:blipFill>
          <a:blip r:embed="rId1"/>
          <a:stretch>
            <a:fillRect/>
          </a:stretch>
        </p:blipFill>
        <p:spPr>
          <a:xfrm>
            <a:off x="886966" y="2500684"/>
            <a:ext cx="828113" cy="715282"/>
          </a:xfrm>
          <a:prstGeom prst="rect">
            <a:avLst/>
          </a:prstGeom>
          <a:noFill/>
        </p:spPr>
      </p:pic>
      <p:sp>
        <p:nvSpPr>
          <p:cNvPr id="1229" name="タイトル 120"/>
          <p:cNvSpPr txBox="1"/>
          <p:nvPr/>
        </p:nvSpPr>
        <p:spPr>
          <a:xfrm>
            <a:off x="549000" y="3113568"/>
            <a:ext cx="1504045" cy="366275"/>
          </a:xfrm>
          <a:prstGeom prst="rect">
            <a:avLst/>
          </a:prstGeom>
        </p:spPr>
        <p:txBody>
          <a:bodyPr vert="horz" lIns="91440" tIns="45720" rIns="91440" bIns="45720" rtlCol="0" anchor="t">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200" b="1">
                <a:solidFill>
                  <a:schemeClr val="accent4">
                    <a:lumMod val="75000"/>
                  </a:schemeClr>
                </a:solidFill>
                <a:latin typeface="UD デジタル 教科書体 NK-R"/>
                <a:ea typeface="UD デジタル 教科書体 NK-R"/>
              </a:rPr>
              <a:t>パーソナル</a:t>
            </a:r>
            <a:endParaRPr sz="1200">
              <a:latin typeface="UD デジタル 教科書体 NK-R"/>
              <a:ea typeface="UD デジタル 教科書体 NK-R"/>
            </a:endParaRPr>
          </a:p>
          <a:p>
            <a:r>
              <a:rPr lang="ja-JP" altLang="en-US" sz="1200" b="1">
                <a:solidFill>
                  <a:schemeClr val="accent4">
                    <a:lumMod val="75000"/>
                  </a:schemeClr>
                </a:solidFill>
                <a:latin typeface="UD デジタル 教科書体 NK-R"/>
                <a:ea typeface="UD デジタル 教科書体 NK-R"/>
              </a:rPr>
              <a:t>ラーニングエリア</a:t>
            </a:r>
            <a:endParaRPr sz="1200">
              <a:latin typeface="UD デジタル 教科書体 NK-R"/>
              <a:ea typeface="UD デジタル 教科書体 NK-R"/>
            </a:endParaRPr>
          </a:p>
        </p:txBody>
      </p:sp>
      <p:sp>
        <p:nvSpPr>
          <p:cNvPr id="1230" name="タイトル 121"/>
          <p:cNvSpPr txBox="1"/>
          <p:nvPr/>
        </p:nvSpPr>
        <p:spPr>
          <a:xfrm>
            <a:off x="5008502" y="3494251"/>
            <a:ext cx="1511990" cy="540857"/>
          </a:xfrm>
          <a:prstGeom prst="rect">
            <a:avLst/>
          </a:prstGeom>
          <a:solidFill>
            <a:srgbClr val="FF4200"/>
          </a:solidFill>
        </p:spPr>
        <p:txBody>
          <a:bodyPr vert="horz" lIns="91440" tIns="45720" rIns="91440" bIns="45720" rtlCol="0" anchor="t">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l"/>
            <a:r>
              <a:rPr lang="ja-JP" altLang="en-US" sz="1050" b="0">
                <a:solidFill>
                  <a:schemeClr val="bg1"/>
                </a:solidFill>
                <a:latin typeface="UD デジタル 教科書体 NK-R"/>
                <a:ea typeface="UD デジタル 教科書体 NK-R"/>
              </a:rPr>
              <a:t>　気持ちのコントロールや、クールダウンを行うことができます。</a:t>
            </a:r>
            <a:endParaRPr sz="1050" b="0">
              <a:solidFill>
                <a:schemeClr val="bg1"/>
              </a:solidFill>
              <a:latin typeface="UD デジタル 教科書体 NK-R"/>
              <a:ea typeface="UD デジタル 教科書体 NK-R"/>
            </a:endParaRPr>
          </a:p>
        </p:txBody>
      </p:sp>
      <p:pic>
        <p:nvPicPr>
          <p:cNvPr id="1231" name="Picture 122" descr="ボードゲームで遊ぶ人のイラスト（女性）"/>
          <p:cNvPicPr>
            <a:picLocks noChangeAspect="1" noChangeArrowheads="1"/>
          </p:cNvPicPr>
          <p:nvPr/>
        </p:nvPicPr>
        <p:blipFill>
          <a:blip r:embed="rId2"/>
          <a:stretch>
            <a:fillRect/>
          </a:stretch>
        </p:blipFill>
        <p:spPr>
          <a:xfrm>
            <a:off x="5404200" y="2319993"/>
            <a:ext cx="801668" cy="801668"/>
          </a:xfrm>
          <a:prstGeom prst="rect">
            <a:avLst/>
          </a:prstGeom>
          <a:noFill/>
        </p:spPr>
      </p:pic>
      <p:sp>
        <p:nvSpPr>
          <p:cNvPr id="1232" name="タイトル 123"/>
          <p:cNvSpPr txBox="1"/>
          <p:nvPr/>
        </p:nvSpPr>
        <p:spPr>
          <a:xfrm>
            <a:off x="5000338" y="3121661"/>
            <a:ext cx="1520154" cy="372590"/>
          </a:xfrm>
          <a:prstGeom prst="rect">
            <a:avLst/>
          </a:prstGeom>
        </p:spPr>
        <p:txBody>
          <a:bodyPr vert="horz" lIns="91440" tIns="45720" rIns="91440" bIns="45720" rtlCol="0" anchor="t">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b="1">
                <a:solidFill>
                  <a:schemeClr val="accent4">
                    <a:lumMod val="75000"/>
                  </a:schemeClr>
                </a:solidFill>
                <a:latin typeface="UD デジタル 教科書体 NK-R"/>
                <a:ea typeface="UD デジタル 教科書体 NK-R"/>
              </a:rPr>
              <a:t>リラクゼーション</a:t>
            </a:r>
            <a:endParaRPr sz="1050">
              <a:latin typeface="UD デジタル 教科書体 NK-R"/>
              <a:ea typeface="UD デジタル 教科書体 NK-R"/>
            </a:endParaRPr>
          </a:p>
          <a:p>
            <a:r>
              <a:rPr lang="ja-JP" altLang="en-US" sz="1050" b="1">
                <a:solidFill>
                  <a:schemeClr val="accent4">
                    <a:lumMod val="75000"/>
                  </a:schemeClr>
                </a:solidFill>
                <a:latin typeface="UD デジタル 教科書体 NK-R"/>
                <a:ea typeface="UD デジタル 教科書体 NK-R"/>
              </a:rPr>
              <a:t>エリア</a:t>
            </a:r>
            <a:endParaRPr sz="1050">
              <a:latin typeface="UD デジタル 教科書体 NK-R"/>
              <a:ea typeface="UD デジタル 教科書体 NK-R"/>
            </a:endParaRPr>
          </a:p>
        </p:txBody>
      </p:sp>
      <p:sp>
        <p:nvSpPr>
          <p:cNvPr id="1233" name="タイトル 124"/>
          <p:cNvSpPr txBox="1"/>
          <p:nvPr/>
        </p:nvSpPr>
        <p:spPr>
          <a:xfrm>
            <a:off x="2781000" y="3494154"/>
            <a:ext cx="1515630" cy="531022"/>
          </a:xfrm>
          <a:prstGeom prst="rect">
            <a:avLst/>
          </a:prstGeom>
          <a:solidFill>
            <a:srgbClr val="FF4200"/>
          </a:solidFill>
        </p:spPr>
        <p:txBody>
          <a:bodyPr vert="horz" lIns="91440" tIns="45720" rIns="91440" bIns="45720" rtlCol="0" anchor="ctr">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l"/>
            <a:r>
              <a:rPr lang="ja-JP" altLang="en-US" sz="1050" b="0">
                <a:solidFill>
                  <a:schemeClr val="bg1"/>
                </a:solidFill>
                <a:latin typeface="UD デジタル 教科書体 NK-R"/>
                <a:ea typeface="UD デジタル 教科書体 NK-R"/>
              </a:rPr>
              <a:t>　教え合ったり、協力し合ったりして協働的に学ぶことができます。</a:t>
            </a:r>
            <a:endParaRPr sz="1050" b="0">
              <a:solidFill>
                <a:schemeClr val="bg1"/>
              </a:solidFill>
              <a:latin typeface="UD デジタル 教科書体 NK-R"/>
              <a:ea typeface="UD デジタル 教科書体 NK-R"/>
            </a:endParaRPr>
          </a:p>
        </p:txBody>
      </p:sp>
      <p:pic>
        <p:nvPicPr>
          <p:cNvPr id="1234" name="Picture 125" descr="授業をする生徒のイラスト（男子学生）"/>
          <p:cNvPicPr>
            <a:picLocks noChangeAspect="1" noChangeArrowheads="1"/>
          </p:cNvPicPr>
          <p:nvPr/>
        </p:nvPicPr>
        <p:blipFill>
          <a:blip r:embed="rId3"/>
          <a:stretch>
            <a:fillRect/>
          </a:stretch>
        </p:blipFill>
        <p:spPr>
          <a:xfrm>
            <a:off x="3158404" y="2305322"/>
            <a:ext cx="760823" cy="794179"/>
          </a:xfrm>
          <a:prstGeom prst="rect">
            <a:avLst/>
          </a:prstGeom>
          <a:noFill/>
        </p:spPr>
      </p:pic>
      <p:sp>
        <p:nvSpPr>
          <p:cNvPr id="1235" name="タイトル 126"/>
          <p:cNvSpPr txBox="1"/>
          <p:nvPr/>
        </p:nvSpPr>
        <p:spPr>
          <a:xfrm>
            <a:off x="2783194" y="3099501"/>
            <a:ext cx="1518105" cy="394409"/>
          </a:xfrm>
          <a:prstGeom prst="rect">
            <a:avLst/>
          </a:prstGeom>
        </p:spPr>
        <p:txBody>
          <a:bodyPr vert="horz" lIns="91440" tIns="45720" rIns="91440" bIns="45720" rtlCol="0" anchor="t">
            <a:noAutofit/>
          </a:bodyPr>
          <a:lstStyle>
            <a:defPPr>
              <a:defRPr lang="en-US"/>
            </a:defPPr>
            <a:lvl1pPr marL="0" algn="ctr" defTabSz="685800" rtl="0" eaLnBrk="1" latinLnBrk="0" hangingPunct="1">
              <a:lnSpc>
                <a:spcPct val="90000"/>
              </a:lnSpc>
              <a:spcBef>
                <a:spcPct val="0"/>
              </a:spcBef>
              <a:buNone/>
              <a:defRPr kumimoji="1" sz="4500" kern="1200">
                <a:solidFill>
                  <a:schemeClr val="tx1"/>
                </a:solidFill>
                <a:latin typeface="+mj-lt"/>
                <a:ea typeface="+mj-ea"/>
                <a:cs typeface="+mj-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200" b="1">
                <a:solidFill>
                  <a:schemeClr val="accent4">
                    <a:lumMod val="75000"/>
                  </a:schemeClr>
                </a:solidFill>
                <a:latin typeface="UD デジタル 教科書体 NK-R"/>
                <a:ea typeface="UD デジタル 教科書体 NK-R"/>
              </a:rPr>
              <a:t>コラボレーション</a:t>
            </a:r>
            <a:endParaRPr sz="1200">
              <a:latin typeface="UD デジタル 教科書体 NK-R"/>
              <a:ea typeface="UD デジタル 教科書体 NK-R"/>
            </a:endParaRPr>
          </a:p>
          <a:p>
            <a:r>
              <a:rPr lang="ja-JP" altLang="en-US" sz="1200" b="1">
                <a:solidFill>
                  <a:schemeClr val="accent4">
                    <a:lumMod val="75000"/>
                  </a:schemeClr>
                </a:solidFill>
                <a:latin typeface="UD デジタル 教科書体 NK-R"/>
                <a:ea typeface="UD デジタル 教科書体 NK-R"/>
              </a:rPr>
              <a:t>エリア</a:t>
            </a:r>
            <a:endParaRPr sz="1200">
              <a:latin typeface="UD デジタル 教科書体 NK-R"/>
              <a:ea typeface="UD デジタル 教科書体 NK-R"/>
            </a:endParaRPr>
          </a:p>
        </p:txBody>
      </p:sp>
      <p:pic>
        <p:nvPicPr>
          <p:cNvPr id="1236" name="図 130"/>
          <p:cNvPicPr>
            <a:picLocks noChangeAspect="1"/>
          </p:cNvPicPr>
          <p:nvPr/>
        </p:nvPicPr>
        <p:blipFill>
          <a:blip r:embed="rId4"/>
          <a:srcRect l="11008" r="7234"/>
          <a:stretch>
            <a:fillRect/>
          </a:stretch>
        </p:blipFill>
        <p:spPr>
          <a:xfrm>
            <a:off x="491699" y="7916092"/>
            <a:ext cx="2289301" cy="1800785"/>
          </a:xfrm>
          <a:prstGeom prst="rect">
            <a:avLst/>
          </a:prstGeom>
        </p:spPr>
      </p:pic>
      <p:grpSp>
        <p:nvGrpSpPr>
          <p:cNvPr id="1240" name="オブジェクト 124"/>
          <p:cNvGrpSpPr/>
          <p:nvPr/>
        </p:nvGrpSpPr>
        <p:grpSpPr>
          <a:xfrm>
            <a:off x="3187080" y="7809213"/>
            <a:ext cx="1683224" cy="1358882"/>
            <a:chOff x="72" y="205"/>
            <a:chExt cx="542" cy="400"/>
          </a:xfrm>
        </p:grpSpPr>
        <p:pic>
          <p:nvPicPr>
            <p:cNvPr id="1241" name="オブジェクト 0"/>
            <p:cNvPicPr>
              <a:picLocks noChangeAspect="1"/>
            </p:cNvPicPr>
            <p:nvPr/>
          </p:nvPicPr>
          <p:blipFill>
            <a:blip r:embed="rId5"/>
            <a:stretch>
              <a:fillRect/>
            </a:stretch>
          </p:blipFill>
          <p:spPr>
            <a:xfrm flipH="1">
              <a:off x="103" y="205"/>
              <a:ext cx="511" cy="400"/>
            </a:xfrm>
            <a:prstGeom prst="rect">
              <a:avLst/>
            </a:prstGeom>
          </p:spPr>
        </p:pic>
        <p:sp>
          <p:nvSpPr>
            <p:cNvPr id="1242" name="オブジェクト 0"/>
            <p:cNvSpPr/>
            <p:nvPr/>
          </p:nvSpPr>
          <p:spPr>
            <a:xfrm>
              <a:off x="197" y="395"/>
              <a:ext cx="310" cy="138"/>
            </a:xfrm>
            <a:custGeom>
              <a:avLst/>
              <a:gdLst/>
              <a:ahLst/>
              <a:cxnLst/>
              <a:rect l="l" t="t" r="r" b="b"/>
              <a:pathLst>
                <a:path w="21600" h="21600">
                  <a:moveTo>
                    <a:pt x="20127" y="6270"/>
                  </a:moveTo>
                  <a:cubicBezTo>
                    <a:pt x="13882" y="2999"/>
                    <a:pt x="7206" y="-1175"/>
                    <a:pt x="500" y="241"/>
                  </a:cubicBezTo>
                  <a:cubicBezTo>
                    <a:pt x="-353" y="1733"/>
                    <a:pt x="117" y="4039"/>
                    <a:pt x="0" y="5878"/>
                  </a:cubicBezTo>
                  <a:cubicBezTo>
                    <a:pt x="294" y="6571"/>
                    <a:pt x="716" y="7189"/>
                    <a:pt x="1158" y="7657"/>
                  </a:cubicBezTo>
                  <a:cubicBezTo>
                    <a:pt x="3446" y="8998"/>
                    <a:pt x="5890" y="9631"/>
                    <a:pt x="8139" y="11093"/>
                  </a:cubicBezTo>
                  <a:cubicBezTo>
                    <a:pt x="8679" y="11998"/>
                    <a:pt x="9278" y="13098"/>
                    <a:pt x="9170" y="14425"/>
                  </a:cubicBezTo>
                  <a:cubicBezTo>
                    <a:pt x="9553" y="16565"/>
                    <a:pt x="7265" y="17153"/>
                    <a:pt x="7756" y="19399"/>
                  </a:cubicBezTo>
                  <a:cubicBezTo>
                    <a:pt x="11722" y="23258"/>
                    <a:pt x="17240" y="21569"/>
                    <a:pt x="21099" y="18208"/>
                  </a:cubicBezTo>
                  <a:cubicBezTo>
                    <a:pt x="22022" y="14440"/>
                    <a:pt x="21708" y="9375"/>
                    <a:pt x="20127" y="6270"/>
                  </a:cubicBezTo>
                  <a:close/>
                </a:path>
              </a:pathLst>
            </a:custGeom>
            <a:solidFill>
              <a:srgbClr val="FFC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1243" name="オブジェクト 0"/>
            <p:cNvSpPr txBox="1"/>
            <p:nvPr/>
          </p:nvSpPr>
          <p:spPr>
            <a:xfrm>
              <a:off x="149" y="405"/>
              <a:ext cx="406" cy="193"/>
            </a:xfrm>
            <a:prstGeom prst="rect">
              <a:avLst/>
            </a:prstGeom>
            <a:noFill/>
            <a:ln w="6350" cmpd="sng">
              <a:noFill/>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pPr algn="ctr"/>
              <a:r>
                <a:rPr sz="900">
                  <a:latin typeface="UD デジタル 教科書体 NK-R"/>
                  <a:ea typeface="UD デジタル 教科書体 NK-R"/>
                </a:rPr>
                <a:t>月曜日</a:t>
              </a:r>
              <a:r>
                <a:rPr sz="900">
                  <a:latin typeface="UD デジタル 教科書体 NK-R"/>
                  <a:ea typeface="UD デジタル 教科書体 NK-R"/>
                </a:rPr>
                <a:t> </a:t>
              </a:r>
              <a:r>
                <a:rPr sz="900">
                  <a:latin typeface="UD デジタル 教科書体 NK-R"/>
                  <a:ea typeface="UD デジタル 教科書体 NK-R"/>
                </a:rPr>
                <a:t>～</a:t>
              </a:r>
              <a:r>
                <a:rPr sz="900">
                  <a:latin typeface="UD デジタル 教科書体 NK-R"/>
                  <a:ea typeface="UD デジタル 教科書体 NK-R"/>
                </a:rPr>
                <a:t> </a:t>
              </a:r>
              <a:r>
                <a:rPr sz="900">
                  <a:latin typeface="UD デジタル 教科書体 NK-R"/>
                  <a:ea typeface="UD デジタル 教科書体 NK-R"/>
                </a:rPr>
                <a:t>金曜日</a:t>
              </a:r>
              <a:endParaRPr>
                <a:latin typeface="UD デジタル 教科書体 NK-R"/>
                <a:ea typeface="UD デジタル 教科書体 NK-R"/>
              </a:endParaRPr>
            </a:p>
            <a:p>
              <a:pPr algn="ctr"/>
              <a:r>
                <a:rPr sz="900">
                  <a:latin typeface="UD デジタル 教科書体 NK-R"/>
                  <a:ea typeface="UD デジタル 教科書体 NK-R"/>
                </a:rPr>
                <a:t>（土日祝日を除く）</a:t>
              </a:r>
              <a:endParaRPr>
                <a:latin typeface="UD デジタル 教科書体 NK-R"/>
                <a:ea typeface="UD デジタル 教科書体 NK-R"/>
              </a:endParaRPr>
            </a:p>
            <a:p>
              <a:pPr algn="ctr"/>
              <a:r>
                <a:rPr sz="900">
                  <a:latin typeface="UD デジタル 教科書体 NK-R"/>
                  <a:ea typeface="UD デジタル 教科書体 NK-R"/>
                </a:rPr>
                <a:t>午前１０時～正午</a:t>
              </a:r>
              <a:endParaRPr>
                <a:latin typeface="UD デジタル 教科書体 NK-R"/>
                <a:ea typeface="UD デジタル 教科書体 NK-R"/>
              </a:endParaRPr>
            </a:p>
            <a:p>
              <a:pPr algn="ctr"/>
              <a:r>
                <a:rPr sz="900">
                  <a:latin typeface="UD デジタル 教科書体 NK-R"/>
                  <a:ea typeface="UD デジタル 教科書体 NK-R"/>
                </a:rPr>
                <a:t>午後１時～午後３時</a:t>
              </a:r>
              <a:endParaRPr>
                <a:latin typeface="UD デジタル 教科書体 NK-R"/>
                <a:ea typeface="UD デジタル 教科書体 NK-R"/>
              </a:endParaRPr>
            </a:p>
          </p:txBody>
        </p:sp>
        <p:sp>
          <p:nvSpPr>
            <p:cNvPr id="1244" name="オブジェクト 0"/>
            <p:cNvSpPr txBox="1"/>
            <p:nvPr/>
          </p:nvSpPr>
          <p:spPr>
            <a:xfrm>
              <a:off x="72" y="302"/>
              <a:ext cx="490" cy="113"/>
            </a:xfrm>
            <a:prstGeom prst="rect">
              <a:avLst/>
            </a:prstGeom>
            <a:noFill/>
            <a:ln w="6350" cmpd="sng">
              <a:noFill/>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pPr algn="ctr"/>
              <a:r>
                <a:rPr sz="900">
                  <a:latin typeface="UD デジタル 教科書体 NK-R"/>
                  <a:ea typeface="UD デジタル 教科書体 NK-R"/>
                </a:rPr>
                <a:t>あきる野市役所</a:t>
              </a:r>
              <a:endParaRPr>
                <a:latin typeface="UD デジタル 教科書体 NK-R"/>
                <a:ea typeface="UD デジタル 教科書体 NK-R"/>
              </a:endParaRPr>
            </a:p>
            <a:p>
              <a:pPr algn="ctr"/>
              <a:r>
                <a:rPr sz="900">
                  <a:latin typeface="UD デジタル 教科書体 NK-R"/>
                  <a:ea typeface="UD デジタル 教科書体 NK-R"/>
                </a:rPr>
                <a:t>（別館１階</a:t>
              </a:r>
              <a:r>
                <a:rPr sz="900">
                  <a:latin typeface="UD デジタル 教科書体 NK-R"/>
                  <a:ea typeface="UD デジタル 教科書体 NK-R"/>
                </a:rPr>
                <a:t> </a:t>
              </a:r>
              <a:r>
                <a:rPr sz="900">
                  <a:latin typeface="UD デジタル 教科書体 NK-R"/>
                  <a:ea typeface="UD デジタル 教科書体 NK-R"/>
                </a:rPr>
                <a:t>第４学習室）</a:t>
              </a:r>
              <a:endParaRPr>
                <a:latin typeface="UD デジタル 教科書体 NK-R"/>
                <a:ea typeface="UD デジタル 教科書体 NK-R"/>
              </a:endParaRPr>
            </a:p>
          </p:txBody>
        </p:sp>
      </p:grpSp>
      <p:grpSp>
        <p:nvGrpSpPr>
          <p:cNvPr id="1245" name="グループ 129"/>
          <p:cNvGrpSpPr/>
          <p:nvPr/>
        </p:nvGrpSpPr>
        <p:grpSpPr>
          <a:xfrm>
            <a:off x="4797000" y="7810976"/>
            <a:ext cx="1729071" cy="1460110"/>
            <a:chOff x="7899514" y="5709987"/>
            <a:chExt cx="1729071" cy="1357119"/>
          </a:xfrm>
        </p:grpSpPr>
        <p:pic>
          <p:nvPicPr>
            <p:cNvPr id="1246" name="オブジェクト 93"/>
            <p:cNvPicPr>
              <a:picLocks noChangeAspect="1"/>
            </p:cNvPicPr>
            <p:nvPr/>
          </p:nvPicPr>
          <p:blipFill>
            <a:blip r:embed="rId6"/>
            <a:stretch>
              <a:fillRect/>
            </a:stretch>
          </p:blipFill>
          <p:spPr>
            <a:xfrm flipH="1">
              <a:off x="7949596" y="5709987"/>
              <a:ext cx="1597905" cy="1357119"/>
            </a:xfrm>
            <a:prstGeom prst="rect">
              <a:avLst/>
            </a:prstGeom>
          </p:spPr>
        </p:pic>
        <p:sp>
          <p:nvSpPr>
            <p:cNvPr id="1247" name="オブジェクト 95"/>
            <p:cNvSpPr txBox="1"/>
            <p:nvPr/>
          </p:nvSpPr>
          <p:spPr>
            <a:xfrm>
              <a:off x="7899514" y="6065094"/>
              <a:ext cx="1729071" cy="541744"/>
            </a:xfrm>
            <a:prstGeom prst="rect">
              <a:avLst/>
            </a:prstGeom>
            <a:noFill/>
            <a:ln w="6350" cmpd="sng">
              <a:noFill/>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pPr algn="ctr"/>
              <a:r>
                <a:rPr sz="900">
                  <a:latin typeface="UD デジタル 教科書体 NK-R"/>
                  <a:ea typeface="UD デジタル 教科書体 NK-R"/>
                </a:rPr>
                <a:t>五日市出張所</a:t>
              </a:r>
              <a:endParaRPr>
                <a:latin typeface="UD デジタル 教科書体 NK-R"/>
                <a:ea typeface="UD デジタル 教科書体 NK-R"/>
              </a:endParaRPr>
            </a:p>
            <a:p>
              <a:pPr algn="ctr"/>
              <a:r>
                <a:rPr sz="900">
                  <a:latin typeface="UD デジタル 教科書体 NK-R"/>
                  <a:ea typeface="UD デジタル 教科書体 NK-R"/>
                </a:rPr>
                <a:t>（２階</a:t>
              </a:r>
              <a:r>
                <a:rPr sz="900">
                  <a:latin typeface="UD デジタル 教科書体 NK-R"/>
                  <a:ea typeface="UD デジタル 教科書体 NK-R"/>
                </a:rPr>
                <a:t> </a:t>
              </a:r>
              <a:r>
                <a:rPr sz="900">
                  <a:latin typeface="UD デジタル 教科書体 NK-R"/>
                  <a:ea typeface="UD デジタル 教科書体 NK-R"/>
                </a:rPr>
                <a:t>五日市教育相談所内）</a:t>
              </a:r>
              <a:endParaRPr>
                <a:latin typeface="UD デジタル 教科書体 NK-R"/>
                <a:ea typeface="UD デジタル 教科書体 NK-R"/>
              </a:endParaRPr>
            </a:p>
          </p:txBody>
        </p:sp>
        <p:sp>
          <p:nvSpPr>
            <p:cNvPr id="1248" name="オブジェクト 96"/>
            <p:cNvSpPr txBox="1"/>
            <p:nvPr/>
          </p:nvSpPr>
          <p:spPr>
            <a:xfrm>
              <a:off x="7899514" y="6335966"/>
              <a:ext cx="1698069" cy="661847"/>
            </a:xfrm>
            <a:prstGeom prst="rect">
              <a:avLst/>
            </a:prstGeom>
            <a:noFill/>
            <a:ln w="6350" cmpd="sng">
              <a:noFill/>
            </a:ln>
          </p:spPr>
          <p:style>
            <a:lnRef idx="0">
              <a:srgbClr val="000000"/>
            </a:lnRef>
            <a:fillRef idx="0">
              <a:srgbClr val="000000"/>
            </a:fillRef>
            <a:effectRef idx="0">
              <a:srgbClr val="000000"/>
            </a:effectRef>
            <a:fontRef idx="minor">
              <a:schemeClr val="dk1"/>
            </a:fontRef>
          </p:style>
          <p:txBody>
            <a:bodyPr vertOverflow="overflow" horzOverflow="overflow" wrap="square" lIns="74295" tIns="8890" rIns="74295" bIns="8890"/>
            <a:lstStyle/>
            <a:p>
              <a:pPr algn="ctr"/>
              <a:r>
                <a:rPr sz="900">
                  <a:latin typeface="UD デジタル 教科書体 NK-R"/>
                  <a:ea typeface="UD デジタル 教科書体 NK-R"/>
                </a:rPr>
                <a:t>水曜日</a:t>
              </a:r>
              <a:r>
                <a:rPr sz="900">
                  <a:latin typeface="UD デジタル 教科書体 NK-R"/>
                  <a:ea typeface="UD デジタル 教科書体 NK-R"/>
                </a:rPr>
                <a:t> </a:t>
              </a:r>
              <a:r>
                <a:rPr sz="900">
                  <a:latin typeface="UD デジタル 教科書体 NK-R"/>
                  <a:ea typeface="UD デジタル 教科書体 NK-R"/>
                </a:rPr>
                <a:t>～</a:t>
              </a:r>
              <a:r>
                <a:rPr sz="900">
                  <a:latin typeface="UD デジタル 教科書体 NK-R"/>
                  <a:ea typeface="UD デジタル 教科書体 NK-R"/>
                </a:rPr>
                <a:t> </a:t>
              </a:r>
              <a:r>
                <a:rPr sz="900">
                  <a:latin typeface="UD デジタル 教科書体 NK-R"/>
                  <a:ea typeface="UD デジタル 教科書体 NK-R"/>
                </a:rPr>
                <a:t>金曜日</a:t>
              </a:r>
              <a:endParaRPr>
                <a:latin typeface="UD デジタル 教科書体 NK-R"/>
                <a:ea typeface="UD デジタル 教科書体 NK-R"/>
              </a:endParaRPr>
            </a:p>
            <a:p>
              <a:pPr algn="ctr"/>
              <a:r>
                <a:rPr sz="900">
                  <a:latin typeface="UD デジタル 教科書体 NK-R"/>
                  <a:ea typeface="UD デジタル 教科書体 NK-R"/>
                </a:rPr>
                <a:t>（土日祝日を除く）</a:t>
              </a:r>
              <a:endParaRPr>
                <a:latin typeface="UD デジタル 教科書体 NK-R"/>
                <a:ea typeface="UD デジタル 教科書体 NK-R"/>
              </a:endParaRPr>
            </a:p>
            <a:p>
              <a:pPr algn="ctr"/>
              <a:r>
                <a:rPr sz="900">
                  <a:latin typeface="UD デジタル 教科書体 NK-R"/>
                  <a:ea typeface="UD デジタル 教科書体 NK-R"/>
                </a:rPr>
                <a:t>午前１０時～正午</a:t>
              </a:r>
              <a:endParaRPr>
                <a:latin typeface="UD デジタル 教科書体 NK-R"/>
                <a:ea typeface="UD デジタル 教科書体 NK-R"/>
              </a:endParaRPr>
            </a:p>
            <a:p>
              <a:pPr algn="ctr"/>
              <a:r>
                <a:rPr sz="900">
                  <a:latin typeface="UD デジタル 教科書体 NK-R"/>
                  <a:ea typeface="UD デジタル 教科書体 NK-R"/>
                </a:rPr>
                <a:t>午後１時～午後３時</a:t>
              </a:r>
              <a:endParaRPr>
                <a:latin typeface="UD デジタル 教科書体 NK-R"/>
                <a:ea typeface="UD デジタル 教科書体 NK-R"/>
              </a:endParaRPr>
            </a:p>
          </p:txBody>
        </p:sp>
      </p:grpSp>
    </p:spTree>
  </p:cSld>
  <p:clrMapOvr>
    <a:masterClrMapping/>
  </p:clrMapOvr>
</p:sld>
</file>

<file path=ppt/tags/tag1.xml><?xml version="1.0" encoding="utf-8"?>
<p:tagLst xmlns:p="http://schemas.openxmlformats.org/presentationml/2006/main">
  <p:tag name="AS_NET" val="2.0.50727.9044"/>
  <p:tag name="AS_OS" val="Microsoft Windows NT 6.2.9200.0"/>
  <p:tag name="AS_RELEASE_DATE" val="2021.08.14"/>
  <p:tag name="AS_TITLE" val="Aspose.Slides for .NET 2.0"/>
  <p:tag name="AS_VERSION" val="2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TotalTime>
  <Application>JUST Focus</Application>
  <Paragraphs>146</Paragraph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メイリオ</vt:lpstr>
      <vt:lpstr>HGP創英角ｺﾞｼｯｸUB</vt:lpstr>
      <vt:lpstr>Office Theme</vt:lpstr>
      <vt:lpstr>校内別室指導教員配置事業リーフレット</vt:lpstr>
      <vt:lpstr>PowerPoint Presentation</vt:lpstr>
      <vt:lpstr>PowerPoint Presentation</vt:lpstr>
      <vt:lpstr>PowerPoint Presentation</vt:lpstr>
    </vt:vector>
  </TitlesOfParts>
  <LinksUpToDate>false</LinksUpToDate>
  <SharedDoc>false</SharedDoc>
  <HyperlinksChanged>false</HyperlinksChanged>
  <AppVersion>4.1.7</AppVersion>
  <PresentationFormat>ユーザー設定</PresentationFormat>
  <Slides>4</Slides>
  <Notes>2</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近藤　壮一郎</cp:lastModifiedBy>
  <cp:lastPrinted>2024-02-12T22:18:44Z</cp:lastPrinted>
  <dcterms:created xsi:type="dcterms:W3CDTF">2024-02-12T13:18:44Z</dcterms:created>
  <dcterms:modified xsi:type="dcterms:W3CDTF">2026-06-01T23:47:12Z</dcterms:modified>
  <cp:revision>51</cp:revision>
</cp:coreProperties>
</file>

<file path=docProps/custom.xml><?xml version="1.0" encoding="utf-8"?>
<Properties xmlns:vt="http://schemas.openxmlformats.org/officeDocument/2006/docPropsVTypes" xmlns="http://schemas.openxmlformats.org/officeDocument/2006/custom-properties"/>
</file>